
<file path=[Content_Types].xml><?xml version="1.0" encoding="utf-8"?>
<Types xmlns="http://schemas.openxmlformats.org/package/2006/content-types">
  <Default Extension="docx" ContentType="application/vnd.openxmlformats-officedocument.wordprocessingml.documen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bookmarkIdSeed="3">
  <p:sldMasterIdLst>
    <p:sldMasterId id="2147483648" r:id="rId1"/>
  </p:sldMasterIdLst>
  <p:sldIdLst>
    <p:sldId id="258" r:id="rId2"/>
    <p:sldId id="265" r:id="rId3"/>
    <p:sldId id="521" r:id="rId4"/>
    <p:sldId id="546" r:id="rId5"/>
    <p:sldId id="580" r:id="rId6"/>
    <p:sldId id="581" r:id="rId7"/>
    <p:sldId id="582" r:id="rId8"/>
    <p:sldId id="269" r:id="rId9"/>
    <p:sldId id="524" r:id="rId10"/>
    <p:sldId id="583" r:id="rId11"/>
    <p:sldId id="584" r:id="rId12"/>
    <p:sldId id="585" r:id="rId13"/>
    <p:sldId id="586" r:id="rId14"/>
    <p:sldId id="587" r:id="rId15"/>
    <p:sldId id="588" r:id="rId16"/>
    <p:sldId id="589" r:id="rId17"/>
    <p:sldId id="590" r:id="rId18"/>
    <p:sldId id="591" r:id="rId19"/>
    <p:sldId id="592" r:id="rId20"/>
    <p:sldId id="593" r:id="rId21"/>
    <p:sldId id="594" r:id="rId22"/>
    <p:sldId id="595" r:id="rId23"/>
    <p:sldId id="596" r:id="rId24"/>
    <p:sldId id="597" r:id="rId25"/>
    <p:sldId id="598" r:id="rId26"/>
    <p:sldId id="599" r:id="rId27"/>
    <p:sldId id="600" r:id="rId28"/>
    <p:sldId id="523" r:id="rId29"/>
    <p:sldId id="531" r:id="rId30"/>
    <p:sldId id="547" r:id="rId31"/>
    <p:sldId id="548" r:id="rId32"/>
    <p:sldId id="601" r:id="rId33"/>
    <p:sldId id="549" r:id="rId34"/>
    <p:sldId id="602" r:id="rId35"/>
    <p:sldId id="603" r:id="rId36"/>
    <p:sldId id="604" r:id="rId37"/>
    <p:sldId id="605" r:id="rId38"/>
    <p:sldId id="606" r:id="rId39"/>
    <p:sldId id="607" r:id="rId40"/>
    <p:sldId id="550" r:id="rId41"/>
    <p:sldId id="608" r:id="rId42"/>
    <p:sldId id="609" r:id="rId43"/>
    <p:sldId id="551" r:id="rId44"/>
    <p:sldId id="610" r:id="rId45"/>
    <p:sldId id="611" r:id="rId46"/>
    <p:sldId id="612" r:id="rId47"/>
    <p:sldId id="613" r:id="rId48"/>
    <p:sldId id="553" r:id="rId49"/>
    <p:sldId id="614" r:id="rId50"/>
    <p:sldId id="615" r:id="rId51"/>
    <p:sldId id="552" r:id="rId52"/>
    <p:sldId id="527" r:id="rId53"/>
    <p:sldId id="616" r:id="rId54"/>
    <p:sldId id="526" r:id="rId55"/>
    <p:sldId id="617" r:id="rId56"/>
    <p:sldId id="532" r:id="rId57"/>
    <p:sldId id="624" r:id="rId58"/>
    <p:sldId id="618" r:id="rId59"/>
    <p:sldId id="625" r:id="rId60"/>
    <p:sldId id="619" r:id="rId61"/>
    <p:sldId id="626" r:id="rId62"/>
    <p:sldId id="620" r:id="rId63"/>
    <p:sldId id="533" r:id="rId64"/>
    <p:sldId id="621" r:id="rId65"/>
    <p:sldId id="627" r:id="rId66"/>
    <p:sldId id="622" r:id="rId67"/>
    <p:sldId id="623" r:id="rId68"/>
    <p:sldId id="633" r:id="rId69"/>
    <p:sldId id="534" r:id="rId70"/>
    <p:sldId id="628" r:id="rId71"/>
    <p:sldId id="629" r:id="rId72"/>
    <p:sldId id="634" r:id="rId73"/>
    <p:sldId id="635" r:id="rId74"/>
    <p:sldId id="630" r:id="rId75"/>
    <p:sldId id="631" r:id="rId76"/>
    <p:sldId id="632" r:id="rId77"/>
    <p:sldId id="636" r:id="rId78"/>
    <p:sldId id="637" r:id="rId79"/>
    <p:sldId id="638" r:id="rId80"/>
    <p:sldId id="644" r:id="rId81"/>
    <p:sldId id="645" r:id="rId82"/>
    <p:sldId id="639" r:id="rId83"/>
    <p:sldId id="646" r:id="rId84"/>
    <p:sldId id="647" r:id="rId85"/>
    <p:sldId id="640" r:id="rId86"/>
    <p:sldId id="641" r:id="rId87"/>
    <p:sldId id="642" r:id="rId88"/>
    <p:sldId id="651" r:id="rId89"/>
    <p:sldId id="643" r:id="rId90"/>
    <p:sldId id="528" r:id="rId91"/>
    <p:sldId id="535" r:id="rId92"/>
    <p:sldId id="536" r:id="rId93"/>
    <p:sldId id="653" r:id="rId94"/>
    <p:sldId id="654" r:id="rId95"/>
    <p:sldId id="652" r:id="rId96"/>
    <p:sldId id="537" r:id="rId97"/>
    <p:sldId id="538" r:id="rId98"/>
    <p:sldId id="557" r:id="rId99"/>
    <p:sldId id="559" r:id="rId100"/>
    <p:sldId id="655" r:id="rId101"/>
    <p:sldId id="656" r:id="rId102"/>
    <p:sldId id="657" r:id="rId103"/>
    <p:sldId id="658" r:id="rId104"/>
    <p:sldId id="659" r:id="rId105"/>
    <p:sldId id="555" r:id="rId106"/>
    <p:sldId id="558" r:id="rId107"/>
    <p:sldId id="660" r:id="rId108"/>
    <p:sldId id="661" r:id="rId109"/>
    <p:sldId id="539" r:id="rId110"/>
    <p:sldId id="574" r:id="rId111"/>
    <p:sldId id="540" r:id="rId112"/>
    <p:sldId id="662" r:id="rId113"/>
    <p:sldId id="563" r:id="rId114"/>
    <p:sldId id="663" r:id="rId115"/>
    <p:sldId id="664" r:id="rId116"/>
    <p:sldId id="665" r:id="rId117"/>
    <p:sldId id="666" r:id="rId118"/>
    <p:sldId id="562" r:id="rId119"/>
    <p:sldId id="564" r:id="rId120"/>
    <p:sldId id="667" r:id="rId121"/>
    <p:sldId id="668" r:id="rId122"/>
    <p:sldId id="669" r:id="rId123"/>
    <p:sldId id="672" r:id="rId124"/>
    <p:sldId id="670" r:id="rId125"/>
    <p:sldId id="671" r:id="rId126"/>
    <p:sldId id="566" r:id="rId127"/>
    <p:sldId id="673" r:id="rId128"/>
    <p:sldId id="674" r:id="rId129"/>
    <p:sldId id="675" r:id="rId130"/>
    <p:sldId id="678" r:id="rId131"/>
    <p:sldId id="679" r:id="rId132"/>
    <p:sldId id="529" r:id="rId133"/>
    <p:sldId id="575" r:id="rId134"/>
    <p:sldId id="680" r:id="rId135"/>
    <p:sldId id="681" r:id="rId136"/>
    <p:sldId id="541" r:id="rId137"/>
    <p:sldId id="689" r:id="rId138"/>
    <p:sldId id="542" r:id="rId139"/>
    <p:sldId id="682" r:id="rId140"/>
    <p:sldId id="683" r:id="rId141"/>
    <p:sldId id="684" r:id="rId142"/>
    <p:sldId id="690" r:id="rId143"/>
    <p:sldId id="685" r:id="rId144"/>
    <p:sldId id="686" r:id="rId145"/>
    <p:sldId id="687" r:id="rId146"/>
    <p:sldId id="696" r:id="rId147"/>
    <p:sldId id="691" r:id="rId148"/>
    <p:sldId id="692" r:id="rId149"/>
    <p:sldId id="693" r:id="rId150"/>
    <p:sldId id="694" r:id="rId151"/>
    <p:sldId id="695" r:id="rId152"/>
    <p:sldId id="688" r:id="rId153"/>
    <p:sldId id="697" r:id="rId154"/>
    <p:sldId id="698" r:id="rId155"/>
    <p:sldId id="699" r:id="rId156"/>
    <p:sldId id="543" r:id="rId157"/>
    <p:sldId id="700" r:id="rId158"/>
    <p:sldId id="701" r:id="rId159"/>
    <p:sldId id="544" r:id="rId160"/>
    <p:sldId id="577" r:id="rId161"/>
    <p:sldId id="578" r:id="rId162"/>
    <p:sldId id="702" r:id="rId163"/>
    <p:sldId id="703" r:id="rId164"/>
    <p:sldId id="704" r:id="rId165"/>
    <p:sldId id="710" r:id="rId166"/>
    <p:sldId id="705" r:id="rId167"/>
    <p:sldId id="707" r:id="rId168"/>
    <p:sldId id="530" r:id="rId169"/>
    <p:sldId id="545" r:id="rId170"/>
    <p:sldId id="711" r:id="rId171"/>
    <p:sldId id="712" r:id="rId172"/>
    <p:sldId id="713" r:id="rId173"/>
    <p:sldId id="714" r:id="rId174"/>
    <p:sldId id="715" r:id="rId175"/>
    <p:sldId id="716" r:id="rId176"/>
    <p:sldId id="717" r:id="rId177"/>
    <p:sldId id="718" r:id="rId178"/>
    <p:sldId id="719" r:id="rId179"/>
    <p:sldId id="721" r:id="rId180"/>
    <p:sldId id="722" r:id="rId181"/>
    <p:sldId id="723" r:id="rId182"/>
    <p:sldId id="724" r:id="rId183"/>
    <p:sldId id="725" r:id="rId184"/>
    <p:sldId id="726" r:id="rId185"/>
    <p:sldId id="727" r:id="rId186"/>
    <p:sldId id="728" r:id="rId187"/>
    <p:sldId id="729" r:id="rId188"/>
    <p:sldId id="731" r:id="rId189"/>
    <p:sldId id="732" r:id="rId190"/>
    <p:sldId id="730" r:id="rId19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60B87"/>
    <a:srgbClr val="0087FA"/>
    <a:srgbClr val="0000D2"/>
    <a:srgbClr val="CEED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36" autoAdjust="0"/>
    <p:restoredTop sz="94660"/>
  </p:normalViewPr>
  <p:slideViewPr>
    <p:cSldViewPr snapToGrid="0">
      <p:cViewPr varScale="1">
        <p:scale>
          <a:sx n="96" d="100"/>
          <a:sy n="96" d="100"/>
        </p:scale>
        <p:origin x="90" y="5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853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presProps" Target="presProps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viewProps" Target="viewProps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tableStyles" Target="tableStyles.xml"/><Relationship Id="rId190" Type="http://schemas.openxmlformats.org/officeDocument/2006/relationships/slide" Target="slides/slide189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bj22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bg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50" y="-71814"/>
            <a:ext cx="12192000" cy="6858000"/>
          </a:xfrm>
          <a:prstGeom prst="rect">
            <a:avLst/>
          </a:prstGeom>
        </p:spPr>
      </p:pic>
      <p:pic>
        <p:nvPicPr>
          <p:cNvPr id="7" name="图片 6" descr="标题栏b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19368"/>
            <a:ext cx="12191365" cy="768985"/>
          </a:xfrm>
          <a:prstGeom prst="rect">
            <a:avLst/>
          </a:prstGeom>
        </p:spPr>
      </p:pic>
      <p:sp>
        <p:nvSpPr>
          <p:cNvPr id="3" name="椭圆 2">
            <a:extLst>
              <a:ext uri="{FF2B5EF4-FFF2-40B4-BE49-F238E27FC236}">
                <a16:creationId xmlns:a16="http://schemas.microsoft.com/office/drawing/2014/main" id="{1D85AF02-7CF4-4FE5-A8DE-AB31EE85D58B}"/>
              </a:ext>
            </a:extLst>
          </p:cNvPr>
          <p:cNvSpPr/>
          <p:nvPr userDrawn="1"/>
        </p:nvSpPr>
        <p:spPr>
          <a:xfrm>
            <a:off x="118369" y="0"/>
            <a:ext cx="728721" cy="709353"/>
          </a:xfrm>
          <a:prstGeom prst="ellipse">
            <a:avLst/>
          </a:prstGeom>
          <a:solidFill>
            <a:srgbClr val="060B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 userDrawn="1"/>
        </p:nvSpPr>
        <p:spPr>
          <a:xfrm>
            <a:off x="601097" y="143251"/>
            <a:ext cx="4481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8.2 </a:t>
            </a: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传染病预测问题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3602F68-ED0B-4077-848F-4ED83EFAAA7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3150" y="71814"/>
            <a:ext cx="438988" cy="625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7649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bg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图片 6" descr="标题栏b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19368"/>
            <a:ext cx="12191365" cy="768985"/>
          </a:xfrm>
          <a:prstGeom prst="rect">
            <a:avLst/>
          </a:prstGeom>
        </p:spPr>
      </p:pic>
      <p:sp>
        <p:nvSpPr>
          <p:cNvPr id="3" name="椭圆 2">
            <a:extLst>
              <a:ext uri="{FF2B5EF4-FFF2-40B4-BE49-F238E27FC236}">
                <a16:creationId xmlns:a16="http://schemas.microsoft.com/office/drawing/2014/main" id="{1D85AF02-7CF4-4FE5-A8DE-AB31EE85D58B}"/>
              </a:ext>
            </a:extLst>
          </p:cNvPr>
          <p:cNvSpPr/>
          <p:nvPr userDrawn="1"/>
        </p:nvSpPr>
        <p:spPr>
          <a:xfrm>
            <a:off x="118369" y="0"/>
            <a:ext cx="728721" cy="709353"/>
          </a:xfrm>
          <a:prstGeom prst="ellipse">
            <a:avLst/>
          </a:prstGeom>
          <a:solidFill>
            <a:srgbClr val="060B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3602F68-ED0B-4077-848F-4ED83EFAAA7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3150" y="71814"/>
            <a:ext cx="438988" cy="625637"/>
          </a:xfrm>
          <a:prstGeom prst="rect">
            <a:avLst/>
          </a:prstGeom>
        </p:spPr>
      </p:pic>
      <p:sp>
        <p:nvSpPr>
          <p:cNvPr id="10" name="文本占位符 4">
            <a:extLst>
              <a:ext uri="{FF2B5EF4-FFF2-40B4-BE49-F238E27FC236}">
                <a16:creationId xmlns:a16="http://schemas.microsoft.com/office/drawing/2014/main" id="{0FCF5B5E-E339-4564-904D-751521C245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2644" y="997890"/>
            <a:ext cx="11266487" cy="6254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3200" b="1" kern="12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30F9C0F5-DFC6-47B1-A853-39A8002D99CA}"/>
              </a:ext>
            </a:extLst>
          </p:cNvPr>
          <p:cNvSpPr txBox="1"/>
          <p:nvPr userDrawn="1"/>
        </p:nvSpPr>
        <p:spPr>
          <a:xfrm>
            <a:off x="601097" y="143251"/>
            <a:ext cx="4481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8.2 </a:t>
            </a: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传染病预测问题</a:t>
            </a:r>
          </a:p>
        </p:txBody>
      </p:sp>
    </p:spTree>
    <p:extLst>
      <p:ext uri="{BB962C8B-B14F-4D97-AF65-F5344CB8AC3E}">
        <p14:creationId xmlns:p14="http://schemas.microsoft.com/office/powerpoint/2010/main" val="2102497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bg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8369" y="-19368"/>
            <a:ext cx="12192000" cy="6858000"/>
          </a:xfrm>
          <a:prstGeom prst="rect">
            <a:avLst/>
          </a:prstGeom>
        </p:spPr>
      </p:pic>
      <p:pic>
        <p:nvPicPr>
          <p:cNvPr id="7" name="图片 6" descr="标题栏b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19368"/>
            <a:ext cx="12191365" cy="768985"/>
          </a:xfrm>
          <a:prstGeom prst="rect">
            <a:avLst/>
          </a:prstGeom>
        </p:spPr>
      </p:pic>
      <p:sp>
        <p:nvSpPr>
          <p:cNvPr id="3" name="椭圆 2">
            <a:extLst>
              <a:ext uri="{FF2B5EF4-FFF2-40B4-BE49-F238E27FC236}">
                <a16:creationId xmlns:a16="http://schemas.microsoft.com/office/drawing/2014/main" id="{1D85AF02-7CF4-4FE5-A8DE-AB31EE85D58B}"/>
              </a:ext>
            </a:extLst>
          </p:cNvPr>
          <p:cNvSpPr/>
          <p:nvPr userDrawn="1"/>
        </p:nvSpPr>
        <p:spPr>
          <a:xfrm>
            <a:off x="118369" y="0"/>
            <a:ext cx="728721" cy="709353"/>
          </a:xfrm>
          <a:prstGeom prst="ellipse">
            <a:avLst/>
          </a:prstGeom>
          <a:solidFill>
            <a:srgbClr val="060B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3602F68-ED0B-4077-848F-4ED83EFAAA7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3150" y="71814"/>
            <a:ext cx="438988" cy="625637"/>
          </a:xfrm>
          <a:prstGeom prst="rect">
            <a:avLst/>
          </a:prstGeom>
        </p:spPr>
      </p:pic>
      <p:sp>
        <p:nvSpPr>
          <p:cNvPr id="5" name="文本占位符 4">
            <a:extLst>
              <a:ext uri="{FF2B5EF4-FFF2-40B4-BE49-F238E27FC236}">
                <a16:creationId xmlns:a16="http://schemas.microsoft.com/office/drawing/2014/main" id="{6D96AD91-08EE-4AD6-A8FA-6604FF3FAE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2644" y="997890"/>
            <a:ext cx="11266487" cy="6254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3200" b="1" kern="12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A437E47E-1BEE-44F7-894E-5DE05737C9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62644" y="1871638"/>
            <a:ext cx="5945188" cy="6254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2800" b="1" kern="1200" dirty="0" smtClean="0">
                <a:solidFill>
                  <a:srgbClr val="060B87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BC12F37-E83A-45A5-A391-55772E9F9030}"/>
              </a:ext>
            </a:extLst>
          </p:cNvPr>
          <p:cNvSpPr txBox="1"/>
          <p:nvPr userDrawn="1"/>
        </p:nvSpPr>
        <p:spPr>
          <a:xfrm>
            <a:off x="601097" y="143251"/>
            <a:ext cx="4481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8.2 </a:t>
            </a: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传染病预测问题</a:t>
            </a:r>
          </a:p>
        </p:txBody>
      </p:sp>
    </p:spTree>
    <p:extLst>
      <p:ext uri="{BB962C8B-B14F-4D97-AF65-F5344CB8AC3E}">
        <p14:creationId xmlns:p14="http://schemas.microsoft.com/office/powerpoint/2010/main" val="2110461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bg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图片 6" descr="标题栏b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19368"/>
            <a:ext cx="12191365" cy="768985"/>
          </a:xfrm>
          <a:prstGeom prst="rect">
            <a:avLst/>
          </a:prstGeom>
        </p:spPr>
      </p:pic>
      <p:sp>
        <p:nvSpPr>
          <p:cNvPr id="3" name="椭圆 2">
            <a:extLst>
              <a:ext uri="{FF2B5EF4-FFF2-40B4-BE49-F238E27FC236}">
                <a16:creationId xmlns:a16="http://schemas.microsoft.com/office/drawing/2014/main" id="{1D85AF02-7CF4-4FE5-A8DE-AB31EE85D58B}"/>
              </a:ext>
            </a:extLst>
          </p:cNvPr>
          <p:cNvSpPr/>
          <p:nvPr userDrawn="1"/>
        </p:nvSpPr>
        <p:spPr>
          <a:xfrm>
            <a:off x="118369" y="0"/>
            <a:ext cx="728721" cy="709353"/>
          </a:xfrm>
          <a:prstGeom prst="ellipse">
            <a:avLst/>
          </a:prstGeom>
          <a:solidFill>
            <a:srgbClr val="060B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3602F68-ED0B-4077-848F-4ED83EFAAA7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3150" y="71814"/>
            <a:ext cx="438988" cy="625637"/>
          </a:xfrm>
          <a:prstGeom prst="rect">
            <a:avLst/>
          </a:prstGeom>
        </p:spPr>
      </p:pic>
      <p:sp>
        <p:nvSpPr>
          <p:cNvPr id="11" name="文本占位符 5">
            <a:extLst>
              <a:ext uri="{FF2B5EF4-FFF2-40B4-BE49-F238E27FC236}">
                <a16:creationId xmlns:a16="http://schemas.microsoft.com/office/drawing/2014/main" id="{D740451A-2097-4E8A-AEB5-4572F200E3B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55950" y="892868"/>
            <a:ext cx="5945188" cy="6254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2800" b="1" kern="1200" dirty="0" smtClean="0">
                <a:solidFill>
                  <a:srgbClr val="060B87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1485494-B945-4889-A6C3-5BAFFBF44B5D}"/>
              </a:ext>
            </a:extLst>
          </p:cNvPr>
          <p:cNvSpPr txBox="1"/>
          <p:nvPr userDrawn="1"/>
        </p:nvSpPr>
        <p:spPr>
          <a:xfrm>
            <a:off x="601097" y="143251"/>
            <a:ext cx="4481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8.2 </a:t>
            </a: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传染病预测问题</a:t>
            </a:r>
          </a:p>
        </p:txBody>
      </p:sp>
    </p:spTree>
    <p:extLst>
      <p:ext uri="{BB962C8B-B14F-4D97-AF65-F5344CB8AC3E}">
        <p14:creationId xmlns:p14="http://schemas.microsoft.com/office/powerpoint/2010/main" val="1686847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bg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图片 6" descr="标题栏b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19368"/>
            <a:ext cx="12191365" cy="768985"/>
          </a:xfrm>
          <a:prstGeom prst="rect">
            <a:avLst/>
          </a:prstGeom>
        </p:spPr>
      </p:pic>
      <p:sp>
        <p:nvSpPr>
          <p:cNvPr id="3" name="椭圆 2">
            <a:extLst>
              <a:ext uri="{FF2B5EF4-FFF2-40B4-BE49-F238E27FC236}">
                <a16:creationId xmlns:a16="http://schemas.microsoft.com/office/drawing/2014/main" id="{1D85AF02-7CF4-4FE5-A8DE-AB31EE85D58B}"/>
              </a:ext>
            </a:extLst>
          </p:cNvPr>
          <p:cNvSpPr/>
          <p:nvPr userDrawn="1"/>
        </p:nvSpPr>
        <p:spPr>
          <a:xfrm>
            <a:off x="118369" y="0"/>
            <a:ext cx="728721" cy="709353"/>
          </a:xfrm>
          <a:prstGeom prst="ellipse">
            <a:avLst/>
          </a:prstGeom>
          <a:solidFill>
            <a:srgbClr val="060B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3602F68-ED0B-4077-848F-4ED83EFAAA7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3150" y="71814"/>
            <a:ext cx="438988" cy="625637"/>
          </a:xfrm>
          <a:prstGeom prst="rect">
            <a:avLst/>
          </a:prstGeom>
        </p:spPr>
      </p:pic>
      <p:sp>
        <p:nvSpPr>
          <p:cNvPr id="10" name="文本占位符 15">
            <a:extLst>
              <a:ext uri="{FF2B5EF4-FFF2-40B4-BE49-F238E27FC236}">
                <a16:creationId xmlns:a16="http://schemas.microsoft.com/office/drawing/2014/main" id="{21620495-73D5-4B1F-AA50-4AD3C8430DF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1663" y="1060450"/>
            <a:ext cx="11236325" cy="54467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>
                <a:latin typeface="+mn-lt"/>
                <a:ea typeface="楷体" panose="02010609060101010101" pitchFamily="49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8D74E7D-0153-47B5-83D7-DBC1FC478E4B}"/>
              </a:ext>
            </a:extLst>
          </p:cNvPr>
          <p:cNvSpPr txBox="1"/>
          <p:nvPr userDrawn="1"/>
        </p:nvSpPr>
        <p:spPr>
          <a:xfrm>
            <a:off x="601097" y="143251"/>
            <a:ext cx="4481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8.2 </a:t>
            </a: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传染病预测问题</a:t>
            </a:r>
          </a:p>
        </p:txBody>
      </p:sp>
    </p:spTree>
    <p:extLst>
      <p:ext uri="{BB962C8B-B14F-4D97-AF65-F5344CB8AC3E}">
        <p14:creationId xmlns:p14="http://schemas.microsoft.com/office/powerpoint/2010/main" val="2708847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bg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50" y="-71814"/>
            <a:ext cx="12192000" cy="6858000"/>
          </a:xfrm>
          <a:prstGeom prst="rect">
            <a:avLst/>
          </a:prstGeom>
        </p:spPr>
      </p:pic>
      <p:pic>
        <p:nvPicPr>
          <p:cNvPr id="7" name="图片 6" descr="标题栏b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19368"/>
            <a:ext cx="12191365" cy="768985"/>
          </a:xfrm>
          <a:prstGeom prst="rect">
            <a:avLst/>
          </a:prstGeom>
        </p:spPr>
      </p:pic>
      <p:sp>
        <p:nvSpPr>
          <p:cNvPr id="3" name="椭圆 2">
            <a:extLst>
              <a:ext uri="{FF2B5EF4-FFF2-40B4-BE49-F238E27FC236}">
                <a16:creationId xmlns:a16="http://schemas.microsoft.com/office/drawing/2014/main" id="{1D85AF02-7CF4-4FE5-A8DE-AB31EE85D58B}"/>
              </a:ext>
            </a:extLst>
          </p:cNvPr>
          <p:cNvSpPr/>
          <p:nvPr userDrawn="1"/>
        </p:nvSpPr>
        <p:spPr>
          <a:xfrm>
            <a:off x="118369" y="0"/>
            <a:ext cx="728721" cy="709353"/>
          </a:xfrm>
          <a:prstGeom prst="ellipse">
            <a:avLst/>
          </a:prstGeom>
          <a:solidFill>
            <a:srgbClr val="060B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 userDrawn="1"/>
        </p:nvSpPr>
        <p:spPr>
          <a:xfrm>
            <a:off x="601097" y="143251"/>
            <a:ext cx="4481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8.3 </a:t>
            </a: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常微分方程的求解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3602F68-ED0B-4077-848F-4ED83EFAAA7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3150" y="71814"/>
            <a:ext cx="438988" cy="625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4665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bg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图片 6" descr="标题栏b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19368"/>
            <a:ext cx="12191365" cy="768985"/>
          </a:xfrm>
          <a:prstGeom prst="rect">
            <a:avLst/>
          </a:prstGeom>
        </p:spPr>
      </p:pic>
      <p:sp>
        <p:nvSpPr>
          <p:cNvPr id="3" name="椭圆 2">
            <a:extLst>
              <a:ext uri="{FF2B5EF4-FFF2-40B4-BE49-F238E27FC236}">
                <a16:creationId xmlns:a16="http://schemas.microsoft.com/office/drawing/2014/main" id="{1D85AF02-7CF4-4FE5-A8DE-AB31EE85D58B}"/>
              </a:ext>
            </a:extLst>
          </p:cNvPr>
          <p:cNvSpPr/>
          <p:nvPr userDrawn="1"/>
        </p:nvSpPr>
        <p:spPr>
          <a:xfrm>
            <a:off x="118369" y="0"/>
            <a:ext cx="728721" cy="709353"/>
          </a:xfrm>
          <a:prstGeom prst="ellipse">
            <a:avLst/>
          </a:prstGeom>
          <a:solidFill>
            <a:srgbClr val="060B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3602F68-ED0B-4077-848F-4ED83EFAAA7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3150" y="71814"/>
            <a:ext cx="438988" cy="625637"/>
          </a:xfrm>
          <a:prstGeom prst="rect">
            <a:avLst/>
          </a:prstGeom>
        </p:spPr>
      </p:pic>
      <p:sp>
        <p:nvSpPr>
          <p:cNvPr id="10" name="文本占位符 4">
            <a:extLst>
              <a:ext uri="{FF2B5EF4-FFF2-40B4-BE49-F238E27FC236}">
                <a16:creationId xmlns:a16="http://schemas.microsoft.com/office/drawing/2014/main" id="{0FCF5B5E-E339-4564-904D-751521C245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2644" y="997890"/>
            <a:ext cx="11266487" cy="6254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3200" b="1" kern="12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1C3D0DD-25C9-4722-8973-B33AA7803744}"/>
              </a:ext>
            </a:extLst>
          </p:cNvPr>
          <p:cNvSpPr txBox="1"/>
          <p:nvPr userDrawn="1"/>
        </p:nvSpPr>
        <p:spPr>
          <a:xfrm>
            <a:off x="601097" y="143251"/>
            <a:ext cx="4481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8.3 </a:t>
            </a: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常微分方程的求解</a:t>
            </a:r>
          </a:p>
        </p:txBody>
      </p:sp>
    </p:spTree>
    <p:extLst>
      <p:ext uri="{BB962C8B-B14F-4D97-AF65-F5344CB8AC3E}">
        <p14:creationId xmlns:p14="http://schemas.microsoft.com/office/powerpoint/2010/main" val="1438627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bg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8369" y="-19368"/>
            <a:ext cx="12192000" cy="6858000"/>
          </a:xfrm>
          <a:prstGeom prst="rect">
            <a:avLst/>
          </a:prstGeom>
        </p:spPr>
      </p:pic>
      <p:pic>
        <p:nvPicPr>
          <p:cNvPr id="7" name="图片 6" descr="标题栏b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19368"/>
            <a:ext cx="12191365" cy="768985"/>
          </a:xfrm>
          <a:prstGeom prst="rect">
            <a:avLst/>
          </a:prstGeom>
        </p:spPr>
      </p:pic>
      <p:sp>
        <p:nvSpPr>
          <p:cNvPr id="3" name="椭圆 2">
            <a:extLst>
              <a:ext uri="{FF2B5EF4-FFF2-40B4-BE49-F238E27FC236}">
                <a16:creationId xmlns:a16="http://schemas.microsoft.com/office/drawing/2014/main" id="{1D85AF02-7CF4-4FE5-A8DE-AB31EE85D58B}"/>
              </a:ext>
            </a:extLst>
          </p:cNvPr>
          <p:cNvSpPr/>
          <p:nvPr userDrawn="1"/>
        </p:nvSpPr>
        <p:spPr>
          <a:xfrm>
            <a:off x="118369" y="0"/>
            <a:ext cx="728721" cy="709353"/>
          </a:xfrm>
          <a:prstGeom prst="ellipse">
            <a:avLst/>
          </a:prstGeom>
          <a:solidFill>
            <a:srgbClr val="060B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3602F68-ED0B-4077-848F-4ED83EFAAA7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3150" y="71814"/>
            <a:ext cx="438988" cy="625637"/>
          </a:xfrm>
          <a:prstGeom prst="rect">
            <a:avLst/>
          </a:prstGeom>
        </p:spPr>
      </p:pic>
      <p:sp>
        <p:nvSpPr>
          <p:cNvPr id="5" name="文本占位符 4">
            <a:extLst>
              <a:ext uri="{FF2B5EF4-FFF2-40B4-BE49-F238E27FC236}">
                <a16:creationId xmlns:a16="http://schemas.microsoft.com/office/drawing/2014/main" id="{6D96AD91-08EE-4AD6-A8FA-6604FF3FAE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2644" y="997890"/>
            <a:ext cx="11266487" cy="6254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3200" b="1" kern="12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A437E47E-1BEE-44F7-894E-5DE05737C9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62644" y="1871638"/>
            <a:ext cx="5945188" cy="6254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2800" b="1" kern="1200" dirty="0" smtClean="0">
                <a:solidFill>
                  <a:srgbClr val="060B87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D1FE719-6153-46A6-92DA-6B3D093FE93B}"/>
              </a:ext>
            </a:extLst>
          </p:cNvPr>
          <p:cNvSpPr txBox="1"/>
          <p:nvPr userDrawn="1"/>
        </p:nvSpPr>
        <p:spPr>
          <a:xfrm>
            <a:off x="601097" y="143251"/>
            <a:ext cx="4481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8.3 </a:t>
            </a: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常微分方程的求解</a:t>
            </a:r>
          </a:p>
        </p:txBody>
      </p:sp>
    </p:spTree>
    <p:extLst>
      <p:ext uri="{BB962C8B-B14F-4D97-AF65-F5344CB8AC3E}">
        <p14:creationId xmlns:p14="http://schemas.microsoft.com/office/powerpoint/2010/main" val="3811094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bg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图片 6" descr="标题栏b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19368"/>
            <a:ext cx="12191365" cy="768985"/>
          </a:xfrm>
          <a:prstGeom prst="rect">
            <a:avLst/>
          </a:prstGeom>
        </p:spPr>
      </p:pic>
      <p:sp>
        <p:nvSpPr>
          <p:cNvPr id="3" name="椭圆 2">
            <a:extLst>
              <a:ext uri="{FF2B5EF4-FFF2-40B4-BE49-F238E27FC236}">
                <a16:creationId xmlns:a16="http://schemas.microsoft.com/office/drawing/2014/main" id="{1D85AF02-7CF4-4FE5-A8DE-AB31EE85D58B}"/>
              </a:ext>
            </a:extLst>
          </p:cNvPr>
          <p:cNvSpPr/>
          <p:nvPr userDrawn="1"/>
        </p:nvSpPr>
        <p:spPr>
          <a:xfrm>
            <a:off x="118369" y="0"/>
            <a:ext cx="728721" cy="709353"/>
          </a:xfrm>
          <a:prstGeom prst="ellipse">
            <a:avLst/>
          </a:prstGeom>
          <a:solidFill>
            <a:srgbClr val="060B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3602F68-ED0B-4077-848F-4ED83EFAAA7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3150" y="71814"/>
            <a:ext cx="438988" cy="625637"/>
          </a:xfrm>
          <a:prstGeom prst="rect">
            <a:avLst/>
          </a:prstGeom>
        </p:spPr>
      </p:pic>
      <p:sp>
        <p:nvSpPr>
          <p:cNvPr id="11" name="文本占位符 5">
            <a:extLst>
              <a:ext uri="{FF2B5EF4-FFF2-40B4-BE49-F238E27FC236}">
                <a16:creationId xmlns:a16="http://schemas.microsoft.com/office/drawing/2014/main" id="{D740451A-2097-4E8A-AEB5-4572F200E3B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55950" y="892868"/>
            <a:ext cx="5945188" cy="6254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2800" b="1" kern="1200" dirty="0" smtClean="0">
                <a:solidFill>
                  <a:srgbClr val="060B87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F24E854-9075-4445-810D-8E32BBA246F2}"/>
              </a:ext>
            </a:extLst>
          </p:cNvPr>
          <p:cNvSpPr txBox="1"/>
          <p:nvPr userDrawn="1"/>
        </p:nvSpPr>
        <p:spPr>
          <a:xfrm>
            <a:off x="601097" y="143251"/>
            <a:ext cx="4481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8.3 </a:t>
            </a: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常微分方程的求解</a:t>
            </a:r>
          </a:p>
        </p:txBody>
      </p:sp>
    </p:spTree>
    <p:extLst>
      <p:ext uri="{BB962C8B-B14F-4D97-AF65-F5344CB8AC3E}">
        <p14:creationId xmlns:p14="http://schemas.microsoft.com/office/powerpoint/2010/main" val="4148157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bg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图片 6" descr="标题栏b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19368"/>
            <a:ext cx="12191365" cy="768985"/>
          </a:xfrm>
          <a:prstGeom prst="rect">
            <a:avLst/>
          </a:prstGeom>
        </p:spPr>
      </p:pic>
      <p:sp>
        <p:nvSpPr>
          <p:cNvPr id="3" name="椭圆 2">
            <a:extLst>
              <a:ext uri="{FF2B5EF4-FFF2-40B4-BE49-F238E27FC236}">
                <a16:creationId xmlns:a16="http://schemas.microsoft.com/office/drawing/2014/main" id="{1D85AF02-7CF4-4FE5-A8DE-AB31EE85D58B}"/>
              </a:ext>
            </a:extLst>
          </p:cNvPr>
          <p:cNvSpPr/>
          <p:nvPr userDrawn="1"/>
        </p:nvSpPr>
        <p:spPr>
          <a:xfrm>
            <a:off x="118369" y="0"/>
            <a:ext cx="728721" cy="709353"/>
          </a:xfrm>
          <a:prstGeom prst="ellipse">
            <a:avLst/>
          </a:prstGeom>
          <a:solidFill>
            <a:srgbClr val="060B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3602F68-ED0B-4077-848F-4ED83EFAAA7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3150" y="71814"/>
            <a:ext cx="438988" cy="625637"/>
          </a:xfrm>
          <a:prstGeom prst="rect">
            <a:avLst/>
          </a:prstGeom>
        </p:spPr>
      </p:pic>
      <p:sp>
        <p:nvSpPr>
          <p:cNvPr id="10" name="文本占位符 15">
            <a:extLst>
              <a:ext uri="{FF2B5EF4-FFF2-40B4-BE49-F238E27FC236}">
                <a16:creationId xmlns:a16="http://schemas.microsoft.com/office/drawing/2014/main" id="{21620495-73D5-4B1F-AA50-4AD3C8430DF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1663" y="1060450"/>
            <a:ext cx="11236325" cy="54467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>
                <a:latin typeface="+mn-lt"/>
                <a:ea typeface="楷体" panose="02010609060101010101" pitchFamily="49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D8B6E59-E852-48E9-997E-ED9374715360}"/>
              </a:ext>
            </a:extLst>
          </p:cNvPr>
          <p:cNvSpPr txBox="1"/>
          <p:nvPr userDrawn="1"/>
        </p:nvSpPr>
        <p:spPr>
          <a:xfrm>
            <a:off x="601097" y="143251"/>
            <a:ext cx="4481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8.3 </a:t>
            </a: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常微分方程的求解</a:t>
            </a:r>
          </a:p>
        </p:txBody>
      </p:sp>
    </p:spTree>
    <p:extLst>
      <p:ext uri="{BB962C8B-B14F-4D97-AF65-F5344CB8AC3E}">
        <p14:creationId xmlns:p14="http://schemas.microsoft.com/office/powerpoint/2010/main" val="960556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bj22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flipH="1">
            <a:off x="1552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67261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bg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50" y="-71814"/>
            <a:ext cx="12192000" cy="6858000"/>
          </a:xfrm>
          <a:prstGeom prst="rect">
            <a:avLst/>
          </a:prstGeom>
        </p:spPr>
      </p:pic>
      <p:pic>
        <p:nvPicPr>
          <p:cNvPr id="7" name="图片 6" descr="标题栏b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19368"/>
            <a:ext cx="12191365" cy="768985"/>
          </a:xfrm>
          <a:prstGeom prst="rect">
            <a:avLst/>
          </a:prstGeom>
        </p:spPr>
      </p:pic>
      <p:sp>
        <p:nvSpPr>
          <p:cNvPr id="3" name="椭圆 2">
            <a:extLst>
              <a:ext uri="{FF2B5EF4-FFF2-40B4-BE49-F238E27FC236}">
                <a16:creationId xmlns:a16="http://schemas.microsoft.com/office/drawing/2014/main" id="{1D85AF02-7CF4-4FE5-A8DE-AB31EE85D58B}"/>
              </a:ext>
            </a:extLst>
          </p:cNvPr>
          <p:cNvSpPr/>
          <p:nvPr userDrawn="1"/>
        </p:nvSpPr>
        <p:spPr>
          <a:xfrm>
            <a:off x="118369" y="0"/>
            <a:ext cx="728721" cy="709353"/>
          </a:xfrm>
          <a:prstGeom prst="ellipse">
            <a:avLst/>
          </a:prstGeom>
          <a:solidFill>
            <a:srgbClr val="060B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 userDrawn="1"/>
        </p:nvSpPr>
        <p:spPr>
          <a:xfrm>
            <a:off x="601097" y="143251"/>
            <a:ext cx="4481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8.4 </a:t>
            </a: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常微分方程建模实例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3602F68-ED0B-4077-848F-4ED83EFAAA7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3150" y="71814"/>
            <a:ext cx="438988" cy="625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05839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bg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图片 6" descr="标题栏b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19368"/>
            <a:ext cx="12191365" cy="768985"/>
          </a:xfrm>
          <a:prstGeom prst="rect">
            <a:avLst/>
          </a:prstGeom>
        </p:spPr>
      </p:pic>
      <p:sp>
        <p:nvSpPr>
          <p:cNvPr id="3" name="椭圆 2">
            <a:extLst>
              <a:ext uri="{FF2B5EF4-FFF2-40B4-BE49-F238E27FC236}">
                <a16:creationId xmlns:a16="http://schemas.microsoft.com/office/drawing/2014/main" id="{1D85AF02-7CF4-4FE5-A8DE-AB31EE85D58B}"/>
              </a:ext>
            </a:extLst>
          </p:cNvPr>
          <p:cNvSpPr/>
          <p:nvPr userDrawn="1"/>
        </p:nvSpPr>
        <p:spPr>
          <a:xfrm>
            <a:off x="118369" y="0"/>
            <a:ext cx="728721" cy="709353"/>
          </a:xfrm>
          <a:prstGeom prst="ellipse">
            <a:avLst/>
          </a:prstGeom>
          <a:solidFill>
            <a:srgbClr val="060B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3602F68-ED0B-4077-848F-4ED83EFAAA7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3150" y="71814"/>
            <a:ext cx="438988" cy="625637"/>
          </a:xfrm>
          <a:prstGeom prst="rect">
            <a:avLst/>
          </a:prstGeom>
        </p:spPr>
      </p:pic>
      <p:sp>
        <p:nvSpPr>
          <p:cNvPr id="10" name="文本占位符 4">
            <a:extLst>
              <a:ext uri="{FF2B5EF4-FFF2-40B4-BE49-F238E27FC236}">
                <a16:creationId xmlns:a16="http://schemas.microsoft.com/office/drawing/2014/main" id="{0FCF5B5E-E339-4564-904D-751521C245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2644" y="997890"/>
            <a:ext cx="11266487" cy="6254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3200" b="1" kern="12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757D69A-94B9-4512-819B-09A4344FA791}"/>
              </a:ext>
            </a:extLst>
          </p:cNvPr>
          <p:cNvSpPr txBox="1"/>
          <p:nvPr userDrawn="1"/>
        </p:nvSpPr>
        <p:spPr>
          <a:xfrm>
            <a:off x="601097" y="143251"/>
            <a:ext cx="4481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8.4 </a:t>
            </a: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常微分方程建模实例</a:t>
            </a:r>
          </a:p>
        </p:txBody>
      </p:sp>
    </p:spTree>
    <p:extLst>
      <p:ext uri="{BB962C8B-B14F-4D97-AF65-F5344CB8AC3E}">
        <p14:creationId xmlns:p14="http://schemas.microsoft.com/office/powerpoint/2010/main" val="3412504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bg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8369" y="-19368"/>
            <a:ext cx="12192000" cy="6858000"/>
          </a:xfrm>
          <a:prstGeom prst="rect">
            <a:avLst/>
          </a:prstGeom>
        </p:spPr>
      </p:pic>
      <p:pic>
        <p:nvPicPr>
          <p:cNvPr id="7" name="图片 6" descr="标题栏b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19368"/>
            <a:ext cx="12191365" cy="768985"/>
          </a:xfrm>
          <a:prstGeom prst="rect">
            <a:avLst/>
          </a:prstGeom>
        </p:spPr>
      </p:pic>
      <p:sp>
        <p:nvSpPr>
          <p:cNvPr id="3" name="椭圆 2">
            <a:extLst>
              <a:ext uri="{FF2B5EF4-FFF2-40B4-BE49-F238E27FC236}">
                <a16:creationId xmlns:a16="http://schemas.microsoft.com/office/drawing/2014/main" id="{1D85AF02-7CF4-4FE5-A8DE-AB31EE85D58B}"/>
              </a:ext>
            </a:extLst>
          </p:cNvPr>
          <p:cNvSpPr/>
          <p:nvPr userDrawn="1"/>
        </p:nvSpPr>
        <p:spPr>
          <a:xfrm>
            <a:off x="118369" y="0"/>
            <a:ext cx="728721" cy="709353"/>
          </a:xfrm>
          <a:prstGeom prst="ellipse">
            <a:avLst/>
          </a:prstGeom>
          <a:solidFill>
            <a:srgbClr val="060B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3602F68-ED0B-4077-848F-4ED83EFAAA7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3150" y="71814"/>
            <a:ext cx="438988" cy="625637"/>
          </a:xfrm>
          <a:prstGeom prst="rect">
            <a:avLst/>
          </a:prstGeom>
        </p:spPr>
      </p:pic>
      <p:sp>
        <p:nvSpPr>
          <p:cNvPr id="5" name="文本占位符 4">
            <a:extLst>
              <a:ext uri="{FF2B5EF4-FFF2-40B4-BE49-F238E27FC236}">
                <a16:creationId xmlns:a16="http://schemas.microsoft.com/office/drawing/2014/main" id="{6D96AD91-08EE-4AD6-A8FA-6604FF3FAE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2644" y="997890"/>
            <a:ext cx="11266487" cy="6254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3200" b="1" kern="12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A437E47E-1BEE-44F7-894E-5DE05737C9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62644" y="1871638"/>
            <a:ext cx="5945188" cy="6254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2800" b="1" kern="1200" dirty="0" smtClean="0">
                <a:solidFill>
                  <a:srgbClr val="060B87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DA67680-5E91-40EF-ABC8-292C44F9576B}"/>
              </a:ext>
            </a:extLst>
          </p:cNvPr>
          <p:cNvSpPr txBox="1"/>
          <p:nvPr userDrawn="1"/>
        </p:nvSpPr>
        <p:spPr>
          <a:xfrm>
            <a:off x="601097" y="143251"/>
            <a:ext cx="4481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8.4 </a:t>
            </a: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常微分方程建模实例</a:t>
            </a:r>
          </a:p>
        </p:txBody>
      </p:sp>
    </p:spTree>
    <p:extLst>
      <p:ext uri="{BB962C8B-B14F-4D97-AF65-F5344CB8AC3E}">
        <p14:creationId xmlns:p14="http://schemas.microsoft.com/office/powerpoint/2010/main" val="260072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bg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图片 6" descr="标题栏b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19368"/>
            <a:ext cx="12191365" cy="768985"/>
          </a:xfrm>
          <a:prstGeom prst="rect">
            <a:avLst/>
          </a:prstGeom>
        </p:spPr>
      </p:pic>
      <p:sp>
        <p:nvSpPr>
          <p:cNvPr id="3" name="椭圆 2">
            <a:extLst>
              <a:ext uri="{FF2B5EF4-FFF2-40B4-BE49-F238E27FC236}">
                <a16:creationId xmlns:a16="http://schemas.microsoft.com/office/drawing/2014/main" id="{1D85AF02-7CF4-4FE5-A8DE-AB31EE85D58B}"/>
              </a:ext>
            </a:extLst>
          </p:cNvPr>
          <p:cNvSpPr/>
          <p:nvPr userDrawn="1"/>
        </p:nvSpPr>
        <p:spPr>
          <a:xfrm>
            <a:off x="118369" y="0"/>
            <a:ext cx="728721" cy="709353"/>
          </a:xfrm>
          <a:prstGeom prst="ellipse">
            <a:avLst/>
          </a:prstGeom>
          <a:solidFill>
            <a:srgbClr val="060B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3602F68-ED0B-4077-848F-4ED83EFAAA7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3150" y="71814"/>
            <a:ext cx="438988" cy="625637"/>
          </a:xfrm>
          <a:prstGeom prst="rect">
            <a:avLst/>
          </a:prstGeom>
        </p:spPr>
      </p:pic>
      <p:sp>
        <p:nvSpPr>
          <p:cNvPr id="11" name="文本占位符 5">
            <a:extLst>
              <a:ext uri="{FF2B5EF4-FFF2-40B4-BE49-F238E27FC236}">
                <a16:creationId xmlns:a16="http://schemas.microsoft.com/office/drawing/2014/main" id="{D740451A-2097-4E8A-AEB5-4572F200E3B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55950" y="892868"/>
            <a:ext cx="5945188" cy="6254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2800" b="1" kern="1200" dirty="0" smtClean="0">
                <a:solidFill>
                  <a:srgbClr val="060B87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EA5221E-18E0-4303-89FA-934703E5C413}"/>
              </a:ext>
            </a:extLst>
          </p:cNvPr>
          <p:cNvSpPr txBox="1"/>
          <p:nvPr userDrawn="1"/>
        </p:nvSpPr>
        <p:spPr>
          <a:xfrm>
            <a:off x="601097" y="143251"/>
            <a:ext cx="4481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8.4 </a:t>
            </a: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常微分方程建模实例</a:t>
            </a:r>
          </a:p>
        </p:txBody>
      </p:sp>
    </p:spTree>
    <p:extLst>
      <p:ext uri="{BB962C8B-B14F-4D97-AF65-F5344CB8AC3E}">
        <p14:creationId xmlns:p14="http://schemas.microsoft.com/office/powerpoint/2010/main" val="1022986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bg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图片 6" descr="标题栏b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19368"/>
            <a:ext cx="12191365" cy="768985"/>
          </a:xfrm>
          <a:prstGeom prst="rect">
            <a:avLst/>
          </a:prstGeom>
        </p:spPr>
      </p:pic>
      <p:sp>
        <p:nvSpPr>
          <p:cNvPr id="3" name="椭圆 2">
            <a:extLst>
              <a:ext uri="{FF2B5EF4-FFF2-40B4-BE49-F238E27FC236}">
                <a16:creationId xmlns:a16="http://schemas.microsoft.com/office/drawing/2014/main" id="{1D85AF02-7CF4-4FE5-A8DE-AB31EE85D58B}"/>
              </a:ext>
            </a:extLst>
          </p:cNvPr>
          <p:cNvSpPr/>
          <p:nvPr userDrawn="1"/>
        </p:nvSpPr>
        <p:spPr>
          <a:xfrm>
            <a:off x="118369" y="0"/>
            <a:ext cx="728721" cy="709353"/>
          </a:xfrm>
          <a:prstGeom prst="ellipse">
            <a:avLst/>
          </a:prstGeom>
          <a:solidFill>
            <a:srgbClr val="060B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3602F68-ED0B-4077-848F-4ED83EFAAA7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3150" y="71814"/>
            <a:ext cx="438988" cy="625637"/>
          </a:xfrm>
          <a:prstGeom prst="rect">
            <a:avLst/>
          </a:prstGeom>
        </p:spPr>
      </p:pic>
      <p:sp>
        <p:nvSpPr>
          <p:cNvPr id="10" name="文本占位符 15">
            <a:extLst>
              <a:ext uri="{FF2B5EF4-FFF2-40B4-BE49-F238E27FC236}">
                <a16:creationId xmlns:a16="http://schemas.microsoft.com/office/drawing/2014/main" id="{21620495-73D5-4B1F-AA50-4AD3C8430DF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1663" y="1060450"/>
            <a:ext cx="11236325" cy="54467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>
                <a:latin typeface="+mn-lt"/>
                <a:ea typeface="楷体" panose="02010609060101010101" pitchFamily="49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C6254EA-28B4-4A33-AABC-A8243A92F4BF}"/>
              </a:ext>
            </a:extLst>
          </p:cNvPr>
          <p:cNvSpPr txBox="1"/>
          <p:nvPr userDrawn="1"/>
        </p:nvSpPr>
        <p:spPr>
          <a:xfrm>
            <a:off x="601097" y="143251"/>
            <a:ext cx="4481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8.4 </a:t>
            </a: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常微分方程建模实例</a:t>
            </a:r>
          </a:p>
        </p:txBody>
      </p:sp>
    </p:spTree>
    <p:extLst>
      <p:ext uri="{BB962C8B-B14F-4D97-AF65-F5344CB8AC3E}">
        <p14:creationId xmlns:p14="http://schemas.microsoft.com/office/powerpoint/2010/main" val="734349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bg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8369" y="-71814"/>
            <a:ext cx="12192000" cy="6858000"/>
          </a:xfrm>
          <a:prstGeom prst="rect">
            <a:avLst/>
          </a:prstGeom>
        </p:spPr>
      </p:pic>
      <p:pic>
        <p:nvPicPr>
          <p:cNvPr id="7" name="图片 6" descr="标题栏b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19368"/>
            <a:ext cx="12191365" cy="768985"/>
          </a:xfrm>
          <a:prstGeom prst="rect">
            <a:avLst/>
          </a:prstGeom>
        </p:spPr>
      </p:pic>
      <p:sp>
        <p:nvSpPr>
          <p:cNvPr id="3" name="椭圆 2">
            <a:extLst>
              <a:ext uri="{FF2B5EF4-FFF2-40B4-BE49-F238E27FC236}">
                <a16:creationId xmlns:a16="http://schemas.microsoft.com/office/drawing/2014/main" id="{1D85AF02-7CF4-4FE5-A8DE-AB31EE85D58B}"/>
              </a:ext>
            </a:extLst>
          </p:cNvPr>
          <p:cNvSpPr/>
          <p:nvPr userDrawn="1"/>
        </p:nvSpPr>
        <p:spPr>
          <a:xfrm>
            <a:off x="118369" y="0"/>
            <a:ext cx="728721" cy="709353"/>
          </a:xfrm>
          <a:prstGeom prst="ellipse">
            <a:avLst/>
          </a:prstGeom>
          <a:solidFill>
            <a:srgbClr val="060B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 userDrawn="1"/>
        </p:nvSpPr>
        <p:spPr>
          <a:xfrm>
            <a:off x="601097" y="143251"/>
            <a:ext cx="4481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8.5 </a:t>
            </a: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差分方程建模方法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3602F68-ED0B-4077-848F-4ED83EFAAA7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3150" y="71814"/>
            <a:ext cx="438988" cy="625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0768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bg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图片 6" descr="标题栏b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19368"/>
            <a:ext cx="12191365" cy="768985"/>
          </a:xfrm>
          <a:prstGeom prst="rect">
            <a:avLst/>
          </a:prstGeom>
        </p:spPr>
      </p:pic>
      <p:sp>
        <p:nvSpPr>
          <p:cNvPr id="3" name="椭圆 2">
            <a:extLst>
              <a:ext uri="{FF2B5EF4-FFF2-40B4-BE49-F238E27FC236}">
                <a16:creationId xmlns:a16="http://schemas.microsoft.com/office/drawing/2014/main" id="{1D85AF02-7CF4-4FE5-A8DE-AB31EE85D58B}"/>
              </a:ext>
            </a:extLst>
          </p:cNvPr>
          <p:cNvSpPr/>
          <p:nvPr userDrawn="1"/>
        </p:nvSpPr>
        <p:spPr>
          <a:xfrm>
            <a:off x="118369" y="0"/>
            <a:ext cx="728721" cy="709353"/>
          </a:xfrm>
          <a:prstGeom prst="ellipse">
            <a:avLst/>
          </a:prstGeom>
          <a:solidFill>
            <a:srgbClr val="060B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3602F68-ED0B-4077-848F-4ED83EFAAA7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3150" y="71814"/>
            <a:ext cx="438988" cy="625637"/>
          </a:xfrm>
          <a:prstGeom prst="rect">
            <a:avLst/>
          </a:prstGeom>
        </p:spPr>
      </p:pic>
      <p:sp>
        <p:nvSpPr>
          <p:cNvPr id="10" name="文本占位符 4">
            <a:extLst>
              <a:ext uri="{FF2B5EF4-FFF2-40B4-BE49-F238E27FC236}">
                <a16:creationId xmlns:a16="http://schemas.microsoft.com/office/drawing/2014/main" id="{0FCF5B5E-E339-4564-904D-751521C245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2644" y="997890"/>
            <a:ext cx="11266487" cy="6254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3200" b="1" kern="12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F015001-846F-487E-BB43-0BD8F6D484E9}"/>
              </a:ext>
            </a:extLst>
          </p:cNvPr>
          <p:cNvSpPr txBox="1"/>
          <p:nvPr userDrawn="1"/>
        </p:nvSpPr>
        <p:spPr>
          <a:xfrm>
            <a:off x="601097" y="143251"/>
            <a:ext cx="4481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8.5 </a:t>
            </a: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差分方程建模方法</a:t>
            </a:r>
          </a:p>
        </p:txBody>
      </p:sp>
    </p:spTree>
    <p:extLst>
      <p:ext uri="{BB962C8B-B14F-4D97-AF65-F5344CB8AC3E}">
        <p14:creationId xmlns:p14="http://schemas.microsoft.com/office/powerpoint/2010/main" val="1838474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bg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8369" y="-19368"/>
            <a:ext cx="12192000" cy="6858000"/>
          </a:xfrm>
          <a:prstGeom prst="rect">
            <a:avLst/>
          </a:prstGeom>
        </p:spPr>
      </p:pic>
      <p:pic>
        <p:nvPicPr>
          <p:cNvPr id="7" name="图片 6" descr="标题栏b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19368"/>
            <a:ext cx="12191365" cy="768985"/>
          </a:xfrm>
          <a:prstGeom prst="rect">
            <a:avLst/>
          </a:prstGeom>
        </p:spPr>
      </p:pic>
      <p:sp>
        <p:nvSpPr>
          <p:cNvPr id="3" name="椭圆 2">
            <a:extLst>
              <a:ext uri="{FF2B5EF4-FFF2-40B4-BE49-F238E27FC236}">
                <a16:creationId xmlns:a16="http://schemas.microsoft.com/office/drawing/2014/main" id="{1D85AF02-7CF4-4FE5-A8DE-AB31EE85D58B}"/>
              </a:ext>
            </a:extLst>
          </p:cNvPr>
          <p:cNvSpPr/>
          <p:nvPr userDrawn="1"/>
        </p:nvSpPr>
        <p:spPr>
          <a:xfrm>
            <a:off x="118369" y="0"/>
            <a:ext cx="728721" cy="709353"/>
          </a:xfrm>
          <a:prstGeom prst="ellipse">
            <a:avLst/>
          </a:prstGeom>
          <a:solidFill>
            <a:srgbClr val="060B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3602F68-ED0B-4077-848F-4ED83EFAAA7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3150" y="71814"/>
            <a:ext cx="438988" cy="625637"/>
          </a:xfrm>
          <a:prstGeom prst="rect">
            <a:avLst/>
          </a:prstGeom>
        </p:spPr>
      </p:pic>
      <p:sp>
        <p:nvSpPr>
          <p:cNvPr id="5" name="文本占位符 4">
            <a:extLst>
              <a:ext uri="{FF2B5EF4-FFF2-40B4-BE49-F238E27FC236}">
                <a16:creationId xmlns:a16="http://schemas.microsoft.com/office/drawing/2014/main" id="{6D96AD91-08EE-4AD6-A8FA-6604FF3FAE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2644" y="997890"/>
            <a:ext cx="11266487" cy="6254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3200" b="1" kern="12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A437E47E-1BEE-44F7-894E-5DE05737C9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62644" y="1871638"/>
            <a:ext cx="5945188" cy="6254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2800" b="1" kern="1200" dirty="0" smtClean="0">
                <a:solidFill>
                  <a:srgbClr val="060B87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8D20169-A107-4062-92CD-6D75E6BBFA4F}"/>
              </a:ext>
            </a:extLst>
          </p:cNvPr>
          <p:cNvSpPr txBox="1"/>
          <p:nvPr userDrawn="1"/>
        </p:nvSpPr>
        <p:spPr>
          <a:xfrm>
            <a:off x="601097" y="143251"/>
            <a:ext cx="4481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8.5 </a:t>
            </a: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差分方程建模方法</a:t>
            </a:r>
          </a:p>
        </p:txBody>
      </p:sp>
    </p:spTree>
    <p:extLst>
      <p:ext uri="{BB962C8B-B14F-4D97-AF65-F5344CB8AC3E}">
        <p14:creationId xmlns:p14="http://schemas.microsoft.com/office/powerpoint/2010/main" val="2038999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bg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图片 6" descr="标题栏b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19368"/>
            <a:ext cx="12191365" cy="768985"/>
          </a:xfrm>
          <a:prstGeom prst="rect">
            <a:avLst/>
          </a:prstGeom>
        </p:spPr>
      </p:pic>
      <p:sp>
        <p:nvSpPr>
          <p:cNvPr id="3" name="椭圆 2">
            <a:extLst>
              <a:ext uri="{FF2B5EF4-FFF2-40B4-BE49-F238E27FC236}">
                <a16:creationId xmlns:a16="http://schemas.microsoft.com/office/drawing/2014/main" id="{1D85AF02-7CF4-4FE5-A8DE-AB31EE85D58B}"/>
              </a:ext>
            </a:extLst>
          </p:cNvPr>
          <p:cNvSpPr/>
          <p:nvPr userDrawn="1"/>
        </p:nvSpPr>
        <p:spPr>
          <a:xfrm>
            <a:off x="118369" y="0"/>
            <a:ext cx="728721" cy="709353"/>
          </a:xfrm>
          <a:prstGeom prst="ellipse">
            <a:avLst/>
          </a:prstGeom>
          <a:solidFill>
            <a:srgbClr val="060B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3602F68-ED0B-4077-848F-4ED83EFAAA7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3150" y="71814"/>
            <a:ext cx="438988" cy="625637"/>
          </a:xfrm>
          <a:prstGeom prst="rect">
            <a:avLst/>
          </a:prstGeom>
        </p:spPr>
      </p:pic>
      <p:sp>
        <p:nvSpPr>
          <p:cNvPr id="11" name="文本占位符 5">
            <a:extLst>
              <a:ext uri="{FF2B5EF4-FFF2-40B4-BE49-F238E27FC236}">
                <a16:creationId xmlns:a16="http://schemas.microsoft.com/office/drawing/2014/main" id="{D740451A-2097-4E8A-AEB5-4572F200E3B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55950" y="892868"/>
            <a:ext cx="5945188" cy="6254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2800" b="1" kern="1200" dirty="0" smtClean="0">
                <a:solidFill>
                  <a:srgbClr val="060B87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5201848-BD43-4E2A-B8C6-59D0A6C746EB}"/>
              </a:ext>
            </a:extLst>
          </p:cNvPr>
          <p:cNvSpPr txBox="1"/>
          <p:nvPr userDrawn="1"/>
        </p:nvSpPr>
        <p:spPr>
          <a:xfrm>
            <a:off x="601097" y="143251"/>
            <a:ext cx="4481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8.5 </a:t>
            </a: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差分方程建模方法</a:t>
            </a:r>
          </a:p>
        </p:txBody>
      </p:sp>
    </p:spTree>
    <p:extLst>
      <p:ext uri="{BB962C8B-B14F-4D97-AF65-F5344CB8AC3E}">
        <p14:creationId xmlns:p14="http://schemas.microsoft.com/office/powerpoint/2010/main" val="752770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bg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图片 6" descr="标题栏b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19368"/>
            <a:ext cx="12191365" cy="768985"/>
          </a:xfrm>
          <a:prstGeom prst="rect">
            <a:avLst/>
          </a:prstGeom>
        </p:spPr>
      </p:pic>
      <p:sp>
        <p:nvSpPr>
          <p:cNvPr id="3" name="椭圆 2">
            <a:extLst>
              <a:ext uri="{FF2B5EF4-FFF2-40B4-BE49-F238E27FC236}">
                <a16:creationId xmlns:a16="http://schemas.microsoft.com/office/drawing/2014/main" id="{1D85AF02-7CF4-4FE5-A8DE-AB31EE85D58B}"/>
              </a:ext>
            </a:extLst>
          </p:cNvPr>
          <p:cNvSpPr/>
          <p:nvPr userDrawn="1"/>
        </p:nvSpPr>
        <p:spPr>
          <a:xfrm>
            <a:off x="118369" y="0"/>
            <a:ext cx="728721" cy="709353"/>
          </a:xfrm>
          <a:prstGeom prst="ellipse">
            <a:avLst/>
          </a:prstGeom>
          <a:solidFill>
            <a:srgbClr val="060B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3602F68-ED0B-4077-848F-4ED83EFAAA7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3150" y="71814"/>
            <a:ext cx="438988" cy="625637"/>
          </a:xfrm>
          <a:prstGeom prst="rect">
            <a:avLst/>
          </a:prstGeom>
        </p:spPr>
      </p:pic>
      <p:sp>
        <p:nvSpPr>
          <p:cNvPr id="10" name="文本占位符 15">
            <a:extLst>
              <a:ext uri="{FF2B5EF4-FFF2-40B4-BE49-F238E27FC236}">
                <a16:creationId xmlns:a16="http://schemas.microsoft.com/office/drawing/2014/main" id="{21620495-73D5-4B1F-AA50-4AD3C8430DF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1663" y="1060450"/>
            <a:ext cx="11236325" cy="54467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>
                <a:latin typeface="+mn-lt"/>
                <a:ea typeface="楷体" panose="02010609060101010101" pitchFamily="49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32B2B05-6775-48CE-9156-CE49F3613BF2}"/>
              </a:ext>
            </a:extLst>
          </p:cNvPr>
          <p:cNvSpPr txBox="1"/>
          <p:nvPr userDrawn="1"/>
        </p:nvSpPr>
        <p:spPr>
          <a:xfrm>
            <a:off x="601097" y="143251"/>
            <a:ext cx="4481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8.5 </a:t>
            </a: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差分方程建模方法</a:t>
            </a:r>
          </a:p>
        </p:txBody>
      </p:sp>
    </p:spTree>
    <p:extLst>
      <p:ext uri="{BB962C8B-B14F-4D97-AF65-F5344CB8AC3E}">
        <p14:creationId xmlns:p14="http://schemas.microsoft.com/office/powerpoint/2010/main" val="3226093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bj22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3557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85894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bg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50" y="-71814"/>
            <a:ext cx="12192000" cy="6858000"/>
          </a:xfrm>
          <a:prstGeom prst="rect">
            <a:avLst/>
          </a:prstGeom>
        </p:spPr>
      </p:pic>
      <p:pic>
        <p:nvPicPr>
          <p:cNvPr id="7" name="图片 6" descr="标题栏b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19368"/>
            <a:ext cx="12191365" cy="768985"/>
          </a:xfrm>
          <a:prstGeom prst="rect">
            <a:avLst/>
          </a:prstGeom>
        </p:spPr>
      </p:pic>
      <p:sp>
        <p:nvSpPr>
          <p:cNvPr id="3" name="椭圆 2">
            <a:extLst>
              <a:ext uri="{FF2B5EF4-FFF2-40B4-BE49-F238E27FC236}">
                <a16:creationId xmlns:a16="http://schemas.microsoft.com/office/drawing/2014/main" id="{1D85AF02-7CF4-4FE5-A8DE-AB31EE85D58B}"/>
              </a:ext>
            </a:extLst>
          </p:cNvPr>
          <p:cNvSpPr/>
          <p:nvPr userDrawn="1"/>
        </p:nvSpPr>
        <p:spPr>
          <a:xfrm>
            <a:off x="118369" y="0"/>
            <a:ext cx="728721" cy="709353"/>
          </a:xfrm>
          <a:prstGeom prst="ellipse">
            <a:avLst/>
          </a:prstGeom>
          <a:solidFill>
            <a:srgbClr val="060B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 userDrawn="1"/>
        </p:nvSpPr>
        <p:spPr>
          <a:xfrm>
            <a:off x="601097" y="143251"/>
            <a:ext cx="4481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8.6 </a:t>
            </a: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应用案例：最优捕鱼策略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3602F68-ED0B-4077-848F-4ED83EFAAA7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3150" y="71814"/>
            <a:ext cx="438988" cy="625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0441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bg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图片 6" descr="标题栏b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19368"/>
            <a:ext cx="12191365" cy="768985"/>
          </a:xfrm>
          <a:prstGeom prst="rect">
            <a:avLst/>
          </a:prstGeom>
        </p:spPr>
      </p:pic>
      <p:sp>
        <p:nvSpPr>
          <p:cNvPr id="3" name="椭圆 2">
            <a:extLst>
              <a:ext uri="{FF2B5EF4-FFF2-40B4-BE49-F238E27FC236}">
                <a16:creationId xmlns:a16="http://schemas.microsoft.com/office/drawing/2014/main" id="{1D85AF02-7CF4-4FE5-A8DE-AB31EE85D58B}"/>
              </a:ext>
            </a:extLst>
          </p:cNvPr>
          <p:cNvSpPr/>
          <p:nvPr userDrawn="1"/>
        </p:nvSpPr>
        <p:spPr>
          <a:xfrm>
            <a:off x="118369" y="0"/>
            <a:ext cx="728721" cy="709353"/>
          </a:xfrm>
          <a:prstGeom prst="ellipse">
            <a:avLst/>
          </a:prstGeom>
          <a:solidFill>
            <a:srgbClr val="060B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3602F68-ED0B-4077-848F-4ED83EFAAA7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3150" y="71814"/>
            <a:ext cx="438988" cy="625637"/>
          </a:xfrm>
          <a:prstGeom prst="rect">
            <a:avLst/>
          </a:prstGeom>
        </p:spPr>
      </p:pic>
      <p:sp>
        <p:nvSpPr>
          <p:cNvPr id="10" name="文本占位符 4">
            <a:extLst>
              <a:ext uri="{FF2B5EF4-FFF2-40B4-BE49-F238E27FC236}">
                <a16:creationId xmlns:a16="http://schemas.microsoft.com/office/drawing/2014/main" id="{0FCF5B5E-E339-4564-904D-751521C245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2644" y="997890"/>
            <a:ext cx="11266487" cy="6254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3200" b="1" kern="12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6A0FDF9-E64F-4807-B141-5010810D956D}"/>
              </a:ext>
            </a:extLst>
          </p:cNvPr>
          <p:cNvSpPr txBox="1"/>
          <p:nvPr userDrawn="1"/>
        </p:nvSpPr>
        <p:spPr>
          <a:xfrm>
            <a:off x="601097" y="143251"/>
            <a:ext cx="4481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8.6 </a:t>
            </a: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应用案例：最优捕鱼策略</a:t>
            </a:r>
          </a:p>
        </p:txBody>
      </p:sp>
    </p:spTree>
    <p:extLst>
      <p:ext uri="{BB962C8B-B14F-4D97-AF65-F5344CB8AC3E}">
        <p14:creationId xmlns:p14="http://schemas.microsoft.com/office/powerpoint/2010/main" val="1116092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bg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8369" y="-19368"/>
            <a:ext cx="12192000" cy="6858000"/>
          </a:xfrm>
          <a:prstGeom prst="rect">
            <a:avLst/>
          </a:prstGeom>
        </p:spPr>
      </p:pic>
      <p:pic>
        <p:nvPicPr>
          <p:cNvPr id="7" name="图片 6" descr="标题栏b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19368"/>
            <a:ext cx="12191365" cy="768985"/>
          </a:xfrm>
          <a:prstGeom prst="rect">
            <a:avLst/>
          </a:prstGeom>
        </p:spPr>
      </p:pic>
      <p:sp>
        <p:nvSpPr>
          <p:cNvPr id="3" name="椭圆 2">
            <a:extLst>
              <a:ext uri="{FF2B5EF4-FFF2-40B4-BE49-F238E27FC236}">
                <a16:creationId xmlns:a16="http://schemas.microsoft.com/office/drawing/2014/main" id="{1D85AF02-7CF4-4FE5-A8DE-AB31EE85D58B}"/>
              </a:ext>
            </a:extLst>
          </p:cNvPr>
          <p:cNvSpPr/>
          <p:nvPr userDrawn="1"/>
        </p:nvSpPr>
        <p:spPr>
          <a:xfrm>
            <a:off x="118369" y="0"/>
            <a:ext cx="728721" cy="709353"/>
          </a:xfrm>
          <a:prstGeom prst="ellipse">
            <a:avLst/>
          </a:prstGeom>
          <a:solidFill>
            <a:srgbClr val="060B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3602F68-ED0B-4077-848F-4ED83EFAAA7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3150" y="71814"/>
            <a:ext cx="438988" cy="625637"/>
          </a:xfrm>
          <a:prstGeom prst="rect">
            <a:avLst/>
          </a:prstGeom>
        </p:spPr>
      </p:pic>
      <p:sp>
        <p:nvSpPr>
          <p:cNvPr id="5" name="文本占位符 4">
            <a:extLst>
              <a:ext uri="{FF2B5EF4-FFF2-40B4-BE49-F238E27FC236}">
                <a16:creationId xmlns:a16="http://schemas.microsoft.com/office/drawing/2014/main" id="{6D96AD91-08EE-4AD6-A8FA-6604FF3FAE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2644" y="997890"/>
            <a:ext cx="11266487" cy="6254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3200" b="1" kern="12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A437E47E-1BEE-44F7-894E-5DE05737C9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62644" y="1871638"/>
            <a:ext cx="5945188" cy="6254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2800" b="1" kern="1200" dirty="0" smtClean="0">
                <a:solidFill>
                  <a:srgbClr val="060B87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DE5FF99-589C-4A3F-BC77-8B3F9E8F0593}"/>
              </a:ext>
            </a:extLst>
          </p:cNvPr>
          <p:cNvSpPr txBox="1"/>
          <p:nvPr userDrawn="1"/>
        </p:nvSpPr>
        <p:spPr>
          <a:xfrm>
            <a:off x="601097" y="143251"/>
            <a:ext cx="4481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8.6 </a:t>
            </a: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应用案例：最优捕鱼策略</a:t>
            </a:r>
          </a:p>
        </p:txBody>
      </p:sp>
    </p:spTree>
    <p:extLst>
      <p:ext uri="{BB962C8B-B14F-4D97-AF65-F5344CB8AC3E}">
        <p14:creationId xmlns:p14="http://schemas.microsoft.com/office/powerpoint/2010/main" val="1833205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bg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图片 6" descr="标题栏b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19368"/>
            <a:ext cx="12191365" cy="768985"/>
          </a:xfrm>
          <a:prstGeom prst="rect">
            <a:avLst/>
          </a:prstGeom>
        </p:spPr>
      </p:pic>
      <p:sp>
        <p:nvSpPr>
          <p:cNvPr id="3" name="椭圆 2">
            <a:extLst>
              <a:ext uri="{FF2B5EF4-FFF2-40B4-BE49-F238E27FC236}">
                <a16:creationId xmlns:a16="http://schemas.microsoft.com/office/drawing/2014/main" id="{1D85AF02-7CF4-4FE5-A8DE-AB31EE85D58B}"/>
              </a:ext>
            </a:extLst>
          </p:cNvPr>
          <p:cNvSpPr/>
          <p:nvPr userDrawn="1"/>
        </p:nvSpPr>
        <p:spPr>
          <a:xfrm>
            <a:off x="118369" y="0"/>
            <a:ext cx="728721" cy="709353"/>
          </a:xfrm>
          <a:prstGeom prst="ellipse">
            <a:avLst/>
          </a:prstGeom>
          <a:solidFill>
            <a:srgbClr val="060B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3602F68-ED0B-4077-848F-4ED83EFAAA7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3150" y="71814"/>
            <a:ext cx="438988" cy="625637"/>
          </a:xfrm>
          <a:prstGeom prst="rect">
            <a:avLst/>
          </a:prstGeom>
        </p:spPr>
      </p:pic>
      <p:sp>
        <p:nvSpPr>
          <p:cNvPr id="11" name="文本占位符 5">
            <a:extLst>
              <a:ext uri="{FF2B5EF4-FFF2-40B4-BE49-F238E27FC236}">
                <a16:creationId xmlns:a16="http://schemas.microsoft.com/office/drawing/2014/main" id="{D740451A-2097-4E8A-AEB5-4572F200E3B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55950" y="892868"/>
            <a:ext cx="5945188" cy="6254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2800" b="1" kern="1200" dirty="0" smtClean="0">
                <a:solidFill>
                  <a:srgbClr val="060B87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8026EC0-6C45-445B-8AEE-772780D3C690}"/>
              </a:ext>
            </a:extLst>
          </p:cNvPr>
          <p:cNvSpPr txBox="1"/>
          <p:nvPr userDrawn="1"/>
        </p:nvSpPr>
        <p:spPr>
          <a:xfrm>
            <a:off x="601097" y="143251"/>
            <a:ext cx="4481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8.6 </a:t>
            </a: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应用案例：最优捕鱼策略</a:t>
            </a:r>
          </a:p>
        </p:txBody>
      </p:sp>
    </p:spTree>
    <p:extLst>
      <p:ext uri="{BB962C8B-B14F-4D97-AF65-F5344CB8AC3E}">
        <p14:creationId xmlns:p14="http://schemas.microsoft.com/office/powerpoint/2010/main" val="2655354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bg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图片 6" descr="标题栏b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19368"/>
            <a:ext cx="12191365" cy="768985"/>
          </a:xfrm>
          <a:prstGeom prst="rect">
            <a:avLst/>
          </a:prstGeom>
        </p:spPr>
      </p:pic>
      <p:sp>
        <p:nvSpPr>
          <p:cNvPr id="3" name="椭圆 2">
            <a:extLst>
              <a:ext uri="{FF2B5EF4-FFF2-40B4-BE49-F238E27FC236}">
                <a16:creationId xmlns:a16="http://schemas.microsoft.com/office/drawing/2014/main" id="{1D85AF02-7CF4-4FE5-A8DE-AB31EE85D58B}"/>
              </a:ext>
            </a:extLst>
          </p:cNvPr>
          <p:cNvSpPr/>
          <p:nvPr userDrawn="1"/>
        </p:nvSpPr>
        <p:spPr>
          <a:xfrm>
            <a:off x="118369" y="0"/>
            <a:ext cx="728721" cy="709353"/>
          </a:xfrm>
          <a:prstGeom prst="ellipse">
            <a:avLst/>
          </a:prstGeom>
          <a:solidFill>
            <a:srgbClr val="060B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3602F68-ED0B-4077-848F-4ED83EFAAA7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3150" y="71814"/>
            <a:ext cx="438988" cy="625637"/>
          </a:xfrm>
          <a:prstGeom prst="rect">
            <a:avLst/>
          </a:prstGeom>
        </p:spPr>
      </p:pic>
      <p:sp>
        <p:nvSpPr>
          <p:cNvPr id="10" name="文本占位符 15">
            <a:extLst>
              <a:ext uri="{FF2B5EF4-FFF2-40B4-BE49-F238E27FC236}">
                <a16:creationId xmlns:a16="http://schemas.microsoft.com/office/drawing/2014/main" id="{21620495-73D5-4B1F-AA50-4AD3C8430DF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1663" y="1060450"/>
            <a:ext cx="11236325" cy="54467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>
                <a:latin typeface="+mn-lt"/>
                <a:ea typeface="楷体" panose="02010609060101010101" pitchFamily="49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1355973-D12A-4F46-96B3-6A2325C4D39B}"/>
              </a:ext>
            </a:extLst>
          </p:cNvPr>
          <p:cNvSpPr txBox="1"/>
          <p:nvPr userDrawn="1"/>
        </p:nvSpPr>
        <p:spPr>
          <a:xfrm>
            <a:off x="601097" y="143251"/>
            <a:ext cx="4481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8.6 </a:t>
            </a: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应用案例：最优捕鱼策略</a:t>
            </a:r>
          </a:p>
        </p:txBody>
      </p:sp>
    </p:spTree>
    <p:extLst>
      <p:ext uri="{BB962C8B-B14F-4D97-AF65-F5344CB8AC3E}">
        <p14:creationId xmlns:p14="http://schemas.microsoft.com/office/powerpoint/2010/main" val="3008236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bg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图片 6" descr="标题栏b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19368"/>
            <a:ext cx="12191365" cy="768985"/>
          </a:xfrm>
          <a:prstGeom prst="rect">
            <a:avLst/>
          </a:prstGeom>
        </p:spPr>
      </p:pic>
      <p:sp>
        <p:nvSpPr>
          <p:cNvPr id="3" name="椭圆 2">
            <a:extLst>
              <a:ext uri="{FF2B5EF4-FFF2-40B4-BE49-F238E27FC236}">
                <a16:creationId xmlns:a16="http://schemas.microsoft.com/office/drawing/2014/main" id="{1D85AF02-7CF4-4FE5-A8DE-AB31EE85D58B}"/>
              </a:ext>
            </a:extLst>
          </p:cNvPr>
          <p:cNvSpPr/>
          <p:nvPr userDrawn="1"/>
        </p:nvSpPr>
        <p:spPr>
          <a:xfrm>
            <a:off x="118369" y="0"/>
            <a:ext cx="728721" cy="709353"/>
          </a:xfrm>
          <a:prstGeom prst="ellipse">
            <a:avLst/>
          </a:prstGeom>
          <a:solidFill>
            <a:srgbClr val="060B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 userDrawn="1"/>
        </p:nvSpPr>
        <p:spPr>
          <a:xfrm>
            <a:off x="601097" y="143251"/>
            <a:ext cx="43699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第</a:t>
            </a:r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章  常微分方程与差分方程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3602F68-ED0B-4077-848F-4ED83EFAAA7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3150" y="71814"/>
            <a:ext cx="438988" cy="625637"/>
          </a:xfrm>
          <a:prstGeom prst="rect">
            <a:avLst/>
          </a:prstGeom>
        </p:spPr>
      </p:pic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2485980-B781-45A3-9DAF-6B3DCD71DB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17907" y="1129068"/>
            <a:ext cx="10992011" cy="529039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06687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bg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50" y="0"/>
            <a:ext cx="12192000" cy="6858000"/>
          </a:xfrm>
          <a:prstGeom prst="rect">
            <a:avLst/>
          </a:prstGeom>
        </p:spPr>
      </p:pic>
      <p:pic>
        <p:nvPicPr>
          <p:cNvPr id="7" name="图片 6" descr="标题栏b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19368"/>
            <a:ext cx="12191365" cy="768985"/>
          </a:xfrm>
          <a:prstGeom prst="rect">
            <a:avLst/>
          </a:prstGeom>
        </p:spPr>
      </p:pic>
      <p:sp>
        <p:nvSpPr>
          <p:cNvPr id="3" name="椭圆 2">
            <a:extLst>
              <a:ext uri="{FF2B5EF4-FFF2-40B4-BE49-F238E27FC236}">
                <a16:creationId xmlns:a16="http://schemas.microsoft.com/office/drawing/2014/main" id="{1D85AF02-7CF4-4FE5-A8DE-AB31EE85D58B}"/>
              </a:ext>
            </a:extLst>
          </p:cNvPr>
          <p:cNvSpPr/>
          <p:nvPr userDrawn="1"/>
        </p:nvSpPr>
        <p:spPr>
          <a:xfrm>
            <a:off x="118369" y="0"/>
            <a:ext cx="728721" cy="709353"/>
          </a:xfrm>
          <a:prstGeom prst="ellipse">
            <a:avLst/>
          </a:prstGeom>
          <a:solidFill>
            <a:srgbClr val="060B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3602F68-ED0B-4077-848F-4ED83EFAAA7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3150" y="71814"/>
            <a:ext cx="438988" cy="625637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1738D94C-350E-4DE4-958D-C489BE252BE2}"/>
              </a:ext>
            </a:extLst>
          </p:cNvPr>
          <p:cNvSpPr txBox="1"/>
          <p:nvPr userDrawn="1"/>
        </p:nvSpPr>
        <p:spPr>
          <a:xfrm>
            <a:off x="601097" y="143251"/>
            <a:ext cx="47855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8.1 </a:t>
            </a: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常微分方程问题的数学模型</a:t>
            </a:r>
          </a:p>
        </p:txBody>
      </p:sp>
    </p:spTree>
    <p:extLst>
      <p:ext uri="{BB962C8B-B14F-4D97-AF65-F5344CB8AC3E}">
        <p14:creationId xmlns:p14="http://schemas.microsoft.com/office/powerpoint/2010/main" val="17006656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bg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50" y="0"/>
            <a:ext cx="12192000" cy="6858000"/>
          </a:xfrm>
          <a:prstGeom prst="rect">
            <a:avLst/>
          </a:prstGeom>
        </p:spPr>
      </p:pic>
      <p:pic>
        <p:nvPicPr>
          <p:cNvPr id="7" name="图片 6" descr="标题栏b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19368"/>
            <a:ext cx="12191365" cy="768985"/>
          </a:xfrm>
          <a:prstGeom prst="rect">
            <a:avLst/>
          </a:prstGeom>
        </p:spPr>
      </p:pic>
      <p:sp>
        <p:nvSpPr>
          <p:cNvPr id="3" name="椭圆 2">
            <a:extLst>
              <a:ext uri="{FF2B5EF4-FFF2-40B4-BE49-F238E27FC236}">
                <a16:creationId xmlns:a16="http://schemas.microsoft.com/office/drawing/2014/main" id="{1D85AF02-7CF4-4FE5-A8DE-AB31EE85D58B}"/>
              </a:ext>
            </a:extLst>
          </p:cNvPr>
          <p:cNvSpPr/>
          <p:nvPr userDrawn="1"/>
        </p:nvSpPr>
        <p:spPr>
          <a:xfrm>
            <a:off x="118369" y="0"/>
            <a:ext cx="728721" cy="709353"/>
          </a:xfrm>
          <a:prstGeom prst="ellipse">
            <a:avLst/>
          </a:prstGeom>
          <a:solidFill>
            <a:srgbClr val="060B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3602F68-ED0B-4077-848F-4ED83EFAAA7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3150" y="71814"/>
            <a:ext cx="438988" cy="625637"/>
          </a:xfrm>
          <a:prstGeom prst="rect">
            <a:avLst/>
          </a:prstGeom>
        </p:spPr>
      </p:pic>
      <p:sp>
        <p:nvSpPr>
          <p:cNvPr id="5" name="文本占位符 4">
            <a:extLst>
              <a:ext uri="{FF2B5EF4-FFF2-40B4-BE49-F238E27FC236}">
                <a16:creationId xmlns:a16="http://schemas.microsoft.com/office/drawing/2014/main" id="{6D96AD91-08EE-4AD6-A8FA-6604FF3FAE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2644" y="997890"/>
            <a:ext cx="11266487" cy="6254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3200" b="1" kern="12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05F26AC-09F4-44EF-8802-81DC51EC31AD}"/>
              </a:ext>
            </a:extLst>
          </p:cNvPr>
          <p:cNvSpPr txBox="1"/>
          <p:nvPr userDrawn="1"/>
        </p:nvSpPr>
        <p:spPr>
          <a:xfrm>
            <a:off x="601097" y="143251"/>
            <a:ext cx="47855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8.1 </a:t>
            </a: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常微分方程问题的数学模型</a:t>
            </a:r>
          </a:p>
        </p:txBody>
      </p:sp>
    </p:spTree>
    <p:extLst>
      <p:ext uri="{BB962C8B-B14F-4D97-AF65-F5344CB8AC3E}">
        <p14:creationId xmlns:p14="http://schemas.microsoft.com/office/powerpoint/2010/main" val="901746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bg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8369" y="-19368"/>
            <a:ext cx="12192000" cy="6858000"/>
          </a:xfrm>
          <a:prstGeom prst="rect">
            <a:avLst/>
          </a:prstGeom>
        </p:spPr>
      </p:pic>
      <p:pic>
        <p:nvPicPr>
          <p:cNvPr id="7" name="图片 6" descr="标题栏b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19368"/>
            <a:ext cx="12191365" cy="768985"/>
          </a:xfrm>
          <a:prstGeom prst="rect">
            <a:avLst/>
          </a:prstGeom>
        </p:spPr>
      </p:pic>
      <p:sp>
        <p:nvSpPr>
          <p:cNvPr id="3" name="椭圆 2">
            <a:extLst>
              <a:ext uri="{FF2B5EF4-FFF2-40B4-BE49-F238E27FC236}">
                <a16:creationId xmlns:a16="http://schemas.microsoft.com/office/drawing/2014/main" id="{1D85AF02-7CF4-4FE5-A8DE-AB31EE85D58B}"/>
              </a:ext>
            </a:extLst>
          </p:cNvPr>
          <p:cNvSpPr/>
          <p:nvPr userDrawn="1"/>
        </p:nvSpPr>
        <p:spPr>
          <a:xfrm>
            <a:off x="118369" y="0"/>
            <a:ext cx="728721" cy="709353"/>
          </a:xfrm>
          <a:prstGeom prst="ellipse">
            <a:avLst/>
          </a:prstGeom>
          <a:solidFill>
            <a:srgbClr val="060B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3602F68-ED0B-4077-848F-4ED83EFAAA7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3150" y="71814"/>
            <a:ext cx="438988" cy="625637"/>
          </a:xfrm>
          <a:prstGeom prst="rect">
            <a:avLst/>
          </a:prstGeom>
        </p:spPr>
      </p:pic>
      <p:sp>
        <p:nvSpPr>
          <p:cNvPr id="5" name="文本占位符 4">
            <a:extLst>
              <a:ext uri="{FF2B5EF4-FFF2-40B4-BE49-F238E27FC236}">
                <a16:creationId xmlns:a16="http://schemas.microsoft.com/office/drawing/2014/main" id="{6D96AD91-08EE-4AD6-A8FA-6604FF3FAE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2644" y="997890"/>
            <a:ext cx="11266487" cy="6254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3200" b="1" kern="12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A437E47E-1BEE-44F7-894E-5DE05737C9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62644" y="1871638"/>
            <a:ext cx="5945188" cy="6254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2800" b="1" kern="1200" dirty="0" smtClean="0">
                <a:solidFill>
                  <a:srgbClr val="060B87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F993055-0049-4CF7-AABA-795886DC3677}"/>
              </a:ext>
            </a:extLst>
          </p:cNvPr>
          <p:cNvSpPr txBox="1"/>
          <p:nvPr userDrawn="1"/>
        </p:nvSpPr>
        <p:spPr>
          <a:xfrm>
            <a:off x="601097" y="143251"/>
            <a:ext cx="47855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8.1 </a:t>
            </a: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常微分方程问题的数学模型</a:t>
            </a:r>
          </a:p>
        </p:txBody>
      </p:sp>
    </p:spTree>
    <p:extLst>
      <p:ext uri="{BB962C8B-B14F-4D97-AF65-F5344CB8AC3E}">
        <p14:creationId xmlns:p14="http://schemas.microsoft.com/office/powerpoint/2010/main" val="2214930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bg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8369" y="-19368"/>
            <a:ext cx="12192000" cy="6858000"/>
          </a:xfrm>
          <a:prstGeom prst="rect">
            <a:avLst/>
          </a:prstGeom>
        </p:spPr>
      </p:pic>
      <p:pic>
        <p:nvPicPr>
          <p:cNvPr id="7" name="图片 6" descr="标题栏b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19368"/>
            <a:ext cx="12191365" cy="768985"/>
          </a:xfrm>
          <a:prstGeom prst="rect">
            <a:avLst/>
          </a:prstGeom>
        </p:spPr>
      </p:pic>
      <p:sp>
        <p:nvSpPr>
          <p:cNvPr id="3" name="椭圆 2">
            <a:extLst>
              <a:ext uri="{FF2B5EF4-FFF2-40B4-BE49-F238E27FC236}">
                <a16:creationId xmlns:a16="http://schemas.microsoft.com/office/drawing/2014/main" id="{1D85AF02-7CF4-4FE5-A8DE-AB31EE85D58B}"/>
              </a:ext>
            </a:extLst>
          </p:cNvPr>
          <p:cNvSpPr/>
          <p:nvPr userDrawn="1"/>
        </p:nvSpPr>
        <p:spPr>
          <a:xfrm>
            <a:off x="118369" y="0"/>
            <a:ext cx="728721" cy="709353"/>
          </a:xfrm>
          <a:prstGeom prst="ellipse">
            <a:avLst/>
          </a:prstGeom>
          <a:solidFill>
            <a:srgbClr val="060B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3602F68-ED0B-4077-848F-4ED83EFAAA7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3150" y="71814"/>
            <a:ext cx="438988" cy="625637"/>
          </a:xfrm>
          <a:prstGeom prst="rect">
            <a:avLst/>
          </a:prstGeom>
        </p:spPr>
      </p:pic>
      <p:sp>
        <p:nvSpPr>
          <p:cNvPr id="6" name="文本占位符 5">
            <a:extLst>
              <a:ext uri="{FF2B5EF4-FFF2-40B4-BE49-F238E27FC236}">
                <a16:creationId xmlns:a16="http://schemas.microsoft.com/office/drawing/2014/main" id="{A437E47E-1BEE-44F7-894E-5DE05737C9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69181" y="912236"/>
            <a:ext cx="5945188" cy="6254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2800" b="1" kern="1200" dirty="0" smtClean="0">
                <a:solidFill>
                  <a:srgbClr val="060B87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2D8AA9E-5891-4B21-9F4B-2CE36D9D479B}"/>
              </a:ext>
            </a:extLst>
          </p:cNvPr>
          <p:cNvSpPr txBox="1"/>
          <p:nvPr userDrawn="1"/>
        </p:nvSpPr>
        <p:spPr>
          <a:xfrm>
            <a:off x="601097" y="143251"/>
            <a:ext cx="47855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8.1 </a:t>
            </a: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常微分方程问题的数学模型</a:t>
            </a:r>
          </a:p>
        </p:txBody>
      </p:sp>
    </p:spTree>
    <p:extLst>
      <p:ext uri="{BB962C8B-B14F-4D97-AF65-F5344CB8AC3E}">
        <p14:creationId xmlns:p14="http://schemas.microsoft.com/office/powerpoint/2010/main" val="537842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bg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50" y="-19368"/>
            <a:ext cx="12192000" cy="6858000"/>
          </a:xfrm>
          <a:prstGeom prst="rect">
            <a:avLst/>
          </a:prstGeom>
        </p:spPr>
      </p:pic>
      <p:pic>
        <p:nvPicPr>
          <p:cNvPr id="7" name="图片 6" descr="标题栏b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19368"/>
            <a:ext cx="12191365" cy="768985"/>
          </a:xfrm>
          <a:prstGeom prst="rect">
            <a:avLst/>
          </a:prstGeom>
        </p:spPr>
      </p:pic>
      <p:sp>
        <p:nvSpPr>
          <p:cNvPr id="3" name="椭圆 2">
            <a:extLst>
              <a:ext uri="{FF2B5EF4-FFF2-40B4-BE49-F238E27FC236}">
                <a16:creationId xmlns:a16="http://schemas.microsoft.com/office/drawing/2014/main" id="{1D85AF02-7CF4-4FE5-A8DE-AB31EE85D58B}"/>
              </a:ext>
            </a:extLst>
          </p:cNvPr>
          <p:cNvSpPr/>
          <p:nvPr userDrawn="1"/>
        </p:nvSpPr>
        <p:spPr>
          <a:xfrm>
            <a:off x="118369" y="0"/>
            <a:ext cx="728721" cy="709353"/>
          </a:xfrm>
          <a:prstGeom prst="ellipse">
            <a:avLst/>
          </a:prstGeom>
          <a:solidFill>
            <a:srgbClr val="060B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3602F68-ED0B-4077-848F-4ED83EFAAA7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3150" y="71814"/>
            <a:ext cx="438988" cy="625637"/>
          </a:xfrm>
          <a:prstGeom prst="rect">
            <a:avLst/>
          </a:prstGeom>
        </p:spPr>
      </p:pic>
      <p:sp>
        <p:nvSpPr>
          <p:cNvPr id="16" name="文本占位符 15">
            <a:extLst>
              <a:ext uri="{FF2B5EF4-FFF2-40B4-BE49-F238E27FC236}">
                <a16:creationId xmlns:a16="http://schemas.microsoft.com/office/drawing/2014/main" id="{37996D8A-0A14-420B-8E3A-AFDBCA355D7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1663" y="1060450"/>
            <a:ext cx="11236325" cy="54467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>
                <a:latin typeface="+mn-lt"/>
                <a:ea typeface="楷体" panose="02010609060101010101" pitchFamily="49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A7B1434-0BF6-442E-AC22-09F64BC90212}"/>
              </a:ext>
            </a:extLst>
          </p:cNvPr>
          <p:cNvSpPr txBox="1"/>
          <p:nvPr userDrawn="1"/>
        </p:nvSpPr>
        <p:spPr>
          <a:xfrm>
            <a:off x="601097" y="143251"/>
            <a:ext cx="47855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8.1 </a:t>
            </a: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常微分方程问题的数学模型</a:t>
            </a:r>
          </a:p>
        </p:txBody>
      </p:sp>
    </p:spTree>
    <p:extLst>
      <p:ext uri="{BB962C8B-B14F-4D97-AF65-F5344CB8AC3E}">
        <p14:creationId xmlns:p14="http://schemas.microsoft.com/office/powerpoint/2010/main" val="10303755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bg11">
            <a:extLst>
              <a:ext uri="{FF2B5EF4-FFF2-40B4-BE49-F238E27FC236}">
                <a16:creationId xmlns:a16="http://schemas.microsoft.com/office/drawing/2014/main" id="{5C2C3422-9BC7-4844-97B0-9F101D81E520}"/>
              </a:ext>
            </a:extLst>
          </p:cNvPr>
          <p:cNvPicPr>
            <a:picLocks noChangeAspect="1"/>
          </p:cNvPicPr>
          <p:nvPr userDrawn="1"/>
        </p:nvPicPr>
        <p:blipFill>
          <a:blip r:embed="rId3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图片 9" descr="标题栏bg">
            <a:extLst>
              <a:ext uri="{FF2B5EF4-FFF2-40B4-BE49-F238E27FC236}">
                <a16:creationId xmlns:a16="http://schemas.microsoft.com/office/drawing/2014/main" id="{86D17F04-9E1E-4417-9DAC-037AF7B485BD}"/>
              </a:ext>
            </a:extLst>
          </p:cNvPr>
          <p:cNvPicPr>
            <a:picLocks noChangeAspect="1"/>
          </p:cNvPicPr>
          <p:nvPr userDrawn="1"/>
        </p:nvPicPr>
        <p:blipFill>
          <a:blip r:embed="rId37"/>
          <a:stretch>
            <a:fillRect/>
          </a:stretch>
        </p:blipFill>
        <p:spPr>
          <a:xfrm>
            <a:off x="0" y="-19368"/>
            <a:ext cx="12191365" cy="768985"/>
          </a:xfrm>
          <a:prstGeom prst="rect">
            <a:avLst/>
          </a:prstGeom>
        </p:spPr>
      </p:pic>
      <p:sp>
        <p:nvSpPr>
          <p:cNvPr id="11" name="椭圆 10">
            <a:extLst>
              <a:ext uri="{FF2B5EF4-FFF2-40B4-BE49-F238E27FC236}">
                <a16:creationId xmlns:a16="http://schemas.microsoft.com/office/drawing/2014/main" id="{916942A7-7E20-4E9E-96AC-EFFC7C714462}"/>
              </a:ext>
            </a:extLst>
          </p:cNvPr>
          <p:cNvSpPr/>
          <p:nvPr userDrawn="1"/>
        </p:nvSpPr>
        <p:spPr>
          <a:xfrm>
            <a:off x="118369" y="0"/>
            <a:ext cx="728721" cy="709353"/>
          </a:xfrm>
          <a:prstGeom prst="ellipse">
            <a:avLst/>
          </a:prstGeom>
          <a:solidFill>
            <a:srgbClr val="060B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F50D6422-12DF-40ED-ADA8-A2D34A129801}"/>
              </a:ext>
            </a:extLst>
          </p:cNvPr>
          <p:cNvPicPr>
            <a:picLocks noChangeAspect="1"/>
          </p:cNvPicPr>
          <p:nvPr userDrawn="1"/>
        </p:nvPicPr>
        <p:blipFill>
          <a:blip r:embed="rId38"/>
          <a:stretch>
            <a:fillRect/>
          </a:stretch>
        </p:blipFill>
        <p:spPr>
          <a:xfrm>
            <a:off x="43150" y="71814"/>
            <a:ext cx="438988" cy="625637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5" r:id="rId3"/>
    <p:sldLayoutId id="2147483661" r:id="rId4"/>
    <p:sldLayoutId id="2147483664" r:id="rId5"/>
    <p:sldLayoutId id="2147483662" r:id="rId6"/>
    <p:sldLayoutId id="2147483663" r:id="rId7"/>
    <p:sldLayoutId id="2147483668" r:id="rId8"/>
    <p:sldLayoutId id="2147483656" r:id="rId9"/>
    <p:sldLayoutId id="2147483652" r:id="rId10"/>
    <p:sldLayoutId id="2147483665" r:id="rId11"/>
    <p:sldLayoutId id="2147483669" r:id="rId12"/>
    <p:sldLayoutId id="2147483666" r:id="rId13"/>
    <p:sldLayoutId id="2147483667" r:id="rId14"/>
    <p:sldLayoutId id="2147483670" r:id="rId15"/>
    <p:sldLayoutId id="2147483671" r:id="rId16"/>
    <p:sldLayoutId id="2147483672" r:id="rId17"/>
    <p:sldLayoutId id="2147483673" r:id="rId18"/>
    <p:sldLayoutId id="2147483674" r:id="rId19"/>
    <p:sldLayoutId id="2147483675" r:id="rId20"/>
    <p:sldLayoutId id="2147483676" r:id="rId21"/>
    <p:sldLayoutId id="2147483677" r:id="rId22"/>
    <p:sldLayoutId id="2147483678" r:id="rId23"/>
    <p:sldLayoutId id="2147483679" r:id="rId24"/>
    <p:sldLayoutId id="2147483680" r:id="rId25"/>
    <p:sldLayoutId id="2147483681" r:id="rId26"/>
    <p:sldLayoutId id="2147483682" r:id="rId27"/>
    <p:sldLayoutId id="2147483683" r:id="rId28"/>
    <p:sldLayoutId id="2147483684" r:id="rId29"/>
    <p:sldLayoutId id="2147483685" r:id="rId30"/>
    <p:sldLayoutId id="2147483686" r:id="rId31"/>
    <p:sldLayoutId id="2147483687" r:id="rId32"/>
    <p:sldLayoutId id="2147483688" r:id="rId33"/>
    <p:sldLayoutId id="2147483689" r:id="rId3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package" Target="../embeddings/Microsoft_Word_Document6.docx"/><Relationship Id="rId1" Type="http://schemas.openxmlformats.org/officeDocument/2006/relationships/slideLayout" Target="../slideLayouts/slideLayout5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emf"/><Relationship Id="rId2" Type="http://schemas.openxmlformats.org/officeDocument/2006/relationships/package" Target="../embeddings/Microsoft_Word_Document87.docx"/><Relationship Id="rId1" Type="http://schemas.openxmlformats.org/officeDocument/2006/relationships/slideLayout" Target="../slideLayouts/slideLayout20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emf"/><Relationship Id="rId2" Type="http://schemas.openxmlformats.org/officeDocument/2006/relationships/package" Target="../embeddings/Microsoft_Word_Document88.docx"/><Relationship Id="rId1" Type="http://schemas.openxmlformats.org/officeDocument/2006/relationships/slideLayout" Target="../slideLayouts/slideLayout20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emf"/><Relationship Id="rId2" Type="http://schemas.openxmlformats.org/officeDocument/2006/relationships/package" Target="../embeddings/Microsoft_Word_Document89.docx"/><Relationship Id="rId1" Type="http://schemas.openxmlformats.org/officeDocument/2006/relationships/slideLayout" Target="../slideLayouts/slideLayout20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emf"/><Relationship Id="rId2" Type="http://schemas.openxmlformats.org/officeDocument/2006/relationships/package" Target="../embeddings/Microsoft_Word_Document90.docx"/><Relationship Id="rId1" Type="http://schemas.openxmlformats.org/officeDocument/2006/relationships/slideLayout" Target="../slideLayouts/slideLayout20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emf"/><Relationship Id="rId2" Type="http://schemas.openxmlformats.org/officeDocument/2006/relationships/package" Target="../embeddings/Microsoft_Word_Document91.docx"/><Relationship Id="rId1" Type="http://schemas.openxmlformats.org/officeDocument/2006/relationships/slideLayout" Target="../slideLayouts/slideLayout20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emf"/><Relationship Id="rId2" Type="http://schemas.openxmlformats.org/officeDocument/2006/relationships/package" Target="../embeddings/Microsoft_Word_Document92.docx"/><Relationship Id="rId1" Type="http://schemas.openxmlformats.org/officeDocument/2006/relationships/slideLayout" Target="../slideLayouts/slideLayout20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emf"/><Relationship Id="rId2" Type="http://schemas.openxmlformats.org/officeDocument/2006/relationships/package" Target="../embeddings/Microsoft_Word_Document93.docx"/><Relationship Id="rId1" Type="http://schemas.openxmlformats.org/officeDocument/2006/relationships/slideLayout" Target="../slideLayouts/slideLayout20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emf"/><Relationship Id="rId2" Type="http://schemas.openxmlformats.org/officeDocument/2006/relationships/package" Target="../embeddings/Microsoft_Word_Document94.docx"/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package" Target="../embeddings/Microsoft_Word_Document7.docx"/><Relationship Id="rId1" Type="http://schemas.openxmlformats.org/officeDocument/2006/relationships/slideLayout" Target="../slideLayouts/slideLayout5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emf"/><Relationship Id="rId2" Type="http://schemas.openxmlformats.org/officeDocument/2006/relationships/package" Target="../embeddings/Microsoft_Word_Document95.docx"/><Relationship Id="rId1" Type="http://schemas.openxmlformats.org/officeDocument/2006/relationships/slideLayout" Target="../slideLayouts/slideLayout23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emf"/><Relationship Id="rId2" Type="http://schemas.openxmlformats.org/officeDocument/2006/relationships/package" Target="../embeddings/Microsoft_Word_Document96.docx"/><Relationship Id="rId1" Type="http://schemas.openxmlformats.org/officeDocument/2006/relationships/slideLayout" Target="../slideLayouts/slideLayout20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emf"/><Relationship Id="rId2" Type="http://schemas.openxmlformats.org/officeDocument/2006/relationships/package" Target="../embeddings/Microsoft_Word_Document97.docx"/><Relationship Id="rId1" Type="http://schemas.openxmlformats.org/officeDocument/2006/relationships/slideLayout" Target="../slideLayouts/slideLayout20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emf"/><Relationship Id="rId2" Type="http://schemas.openxmlformats.org/officeDocument/2006/relationships/package" Target="../embeddings/Microsoft_Word_Document98.docx"/><Relationship Id="rId1" Type="http://schemas.openxmlformats.org/officeDocument/2006/relationships/slideLayout" Target="../slideLayouts/slideLayout23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emf"/><Relationship Id="rId2" Type="http://schemas.openxmlformats.org/officeDocument/2006/relationships/package" Target="../embeddings/Microsoft_Word_Document99.docx"/><Relationship Id="rId1" Type="http://schemas.openxmlformats.org/officeDocument/2006/relationships/slideLayout" Target="../slideLayouts/slideLayout20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emf"/><Relationship Id="rId2" Type="http://schemas.openxmlformats.org/officeDocument/2006/relationships/package" Target="../embeddings/Microsoft_Word_Document100.docx"/><Relationship Id="rId1" Type="http://schemas.openxmlformats.org/officeDocument/2006/relationships/slideLayout" Target="../slideLayouts/slideLayout20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emf"/><Relationship Id="rId2" Type="http://schemas.openxmlformats.org/officeDocument/2006/relationships/package" Target="../embeddings/Microsoft_Word_Document101.docx"/><Relationship Id="rId1" Type="http://schemas.openxmlformats.org/officeDocument/2006/relationships/slideLayout" Target="../slideLayouts/slideLayout20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emf"/><Relationship Id="rId2" Type="http://schemas.openxmlformats.org/officeDocument/2006/relationships/package" Target="../embeddings/Microsoft_Word_Document102.docx"/><Relationship Id="rId1" Type="http://schemas.openxmlformats.org/officeDocument/2006/relationships/slideLayout" Target="../slideLayouts/slideLayout20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emf"/><Relationship Id="rId2" Type="http://schemas.openxmlformats.org/officeDocument/2006/relationships/package" Target="../embeddings/Microsoft_Word_Document103.docx"/><Relationship Id="rId1" Type="http://schemas.openxmlformats.org/officeDocument/2006/relationships/slideLayout" Target="../slideLayouts/slideLayout20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emf"/><Relationship Id="rId2" Type="http://schemas.openxmlformats.org/officeDocument/2006/relationships/package" Target="../embeddings/Microsoft_Word_Document104.docx"/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package" Target="../embeddings/Microsoft_Word_Document8.docx"/><Relationship Id="rId1" Type="http://schemas.openxmlformats.org/officeDocument/2006/relationships/slideLayout" Target="../slideLayouts/slideLayout5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emf"/><Relationship Id="rId2" Type="http://schemas.openxmlformats.org/officeDocument/2006/relationships/package" Target="../embeddings/Microsoft_Word_Document105.docx"/><Relationship Id="rId1" Type="http://schemas.openxmlformats.org/officeDocument/2006/relationships/slideLayout" Target="../slideLayouts/slideLayout20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emf"/><Relationship Id="rId2" Type="http://schemas.openxmlformats.org/officeDocument/2006/relationships/package" Target="../embeddings/Microsoft_Word_Document106.docx"/><Relationship Id="rId1" Type="http://schemas.openxmlformats.org/officeDocument/2006/relationships/slideLayout" Target="../slideLayouts/slideLayout20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emf"/><Relationship Id="rId2" Type="http://schemas.openxmlformats.org/officeDocument/2006/relationships/package" Target="../embeddings/Microsoft_Word_Document107.docx"/><Relationship Id="rId1" Type="http://schemas.openxmlformats.org/officeDocument/2006/relationships/slideLayout" Target="../slideLayouts/slideLayout20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emf"/><Relationship Id="rId2" Type="http://schemas.openxmlformats.org/officeDocument/2006/relationships/package" Target="../embeddings/Microsoft_Word_Document108.docx"/><Relationship Id="rId1" Type="http://schemas.openxmlformats.org/officeDocument/2006/relationships/slideLayout" Target="../slideLayouts/slideLayout20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emf"/><Relationship Id="rId2" Type="http://schemas.openxmlformats.org/officeDocument/2006/relationships/package" Target="../embeddings/Microsoft_Word_Document109.docx"/><Relationship Id="rId1" Type="http://schemas.openxmlformats.org/officeDocument/2006/relationships/slideLayout" Target="../slideLayouts/slideLayout20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emf"/><Relationship Id="rId2" Type="http://schemas.openxmlformats.org/officeDocument/2006/relationships/package" Target="../embeddings/Microsoft_Word_Document110.docx"/><Relationship Id="rId1" Type="http://schemas.openxmlformats.org/officeDocument/2006/relationships/slideLayout" Target="../slideLayouts/slideLayout20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emf"/><Relationship Id="rId2" Type="http://schemas.openxmlformats.org/officeDocument/2006/relationships/package" Target="../embeddings/Microsoft_Word_Document111.docx"/><Relationship Id="rId1" Type="http://schemas.openxmlformats.org/officeDocument/2006/relationships/slideLayout" Target="../slideLayouts/slideLayout20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emf"/><Relationship Id="rId2" Type="http://schemas.openxmlformats.org/officeDocument/2006/relationships/package" Target="../embeddings/Microsoft_Word_Document112.docx"/><Relationship Id="rId1" Type="http://schemas.openxmlformats.org/officeDocument/2006/relationships/slideLayout" Target="../slideLayouts/slideLayout20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emf"/><Relationship Id="rId2" Type="http://schemas.openxmlformats.org/officeDocument/2006/relationships/package" Target="../embeddings/Microsoft_Word_Document113.docx"/><Relationship Id="rId1" Type="http://schemas.openxmlformats.org/officeDocument/2006/relationships/slideLayout" Target="../slideLayouts/slideLayout2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package" Target="../embeddings/Microsoft_Word_Document9.docx"/><Relationship Id="rId1" Type="http://schemas.openxmlformats.org/officeDocument/2006/relationships/slideLayout" Target="../slideLayouts/slideLayout5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emf"/><Relationship Id="rId2" Type="http://schemas.openxmlformats.org/officeDocument/2006/relationships/package" Target="../embeddings/Microsoft_Word_Document114.docx"/><Relationship Id="rId1" Type="http://schemas.openxmlformats.org/officeDocument/2006/relationships/slideLayout" Target="../slideLayouts/slideLayout25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emf"/><Relationship Id="rId2" Type="http://schemas.openxmlformats.org/officeDocument/2006/relationships/package" Target="../embeddings/Microsoft_Word_Document115.docx"/><Relationship Id="rId1" Type="http://schemas.openxmlformats.org/officeDocument/2006/relationships/slideLayout" Target="../slideLayouts/slideLayout25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emf"/><Relationship Id="rId2" Type="http://schemas.openxmlformats.org/officeDocument/2006/relationships/package" Target="../embeddings/Microsoft_Word_Document116.docx"/><Relationship Id="rId1" Type="http://schemas.openxmlformats.org/officeDocument/2006/relationships/slideLayout" Target="../slideLayouts/slideLayout25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emf"/><Relationship Id="rId2" Type="http://schemas.openxmlformats.org/officeDocument/2006/relationships/package" Target="../embeddings/Microsoft_Word_Document117.docx"/><Relationship Id="rId1" Type="http://schemas.openxmlformats.org/officeDocument/2006/relationships/slideLayout" Target="../slideLayouts/slideLayout26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emf"/><Relationship Id="rId2" Type="http://schemas.openxmlformats.org/officeDocument/2006/relationships/package" Target="../embeddings/Microsoft_Word_Document118.docx"/><Relationship Id="rId1" Type="http://schemas.openxmlformats.org/officeDocument/2006/relationships/slideLayout" Target="../slideLayouts/slideLayout25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emf"/><Relationship Id="rId2" Type="http://schemas.openxmlformats.org/officeDocument/2006/relationships/package" Target="../embeddings/Microsoft_Word_Document119.docx"/><Relationship Id="rId1" Type="http://schemas.openxmlformats.org/officeDocument/2006/relationships/slideLayout" Target="../slideLayouts/slideLayout25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emf"/><Relationship Id="rId2" Type="http://schemas.openxmlformats.org/officeDocument/2006/relationships/package" Target="../embeddings/Microsoft_Word_Document120.docx"/><Relationship Id="rId1" Type="http://schemas.openxmlformats.org/officeDocument/2006/relationships/slideLayout" Target="../slideLayouts/slideLayout2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package" Target="../embeddings/Microsoft_Word_Document10.docx"/><Relationship Id="rId1" Type="http://schemas.openxmlformats.org/officeDocument/2006/relationships/slideLayout" Target="../slideLayouts/slideLayout5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emf"/><Relationship Id="rId2" Type="http://schemas.openxmlformats.org/officeDocument/2006/relationships/package" Target="../embeddings/Microsoft_Word_Document121.docx"/><Relationship Id="rId1" Type="http://schemas.openxmlformats.org/officeDocument/2006/relationships/slideLayout" Target="../slideLayouts/slideLayout25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emf"/><Relationship Id="rId2" Type="http://schemas.openxmlformats.org/officeDocument/2006/relationships/package" Target="../embeddings/Microsoft_Word_Document122.docx"/><Relationship Id="rId1" Type="http://schemas.openxmlformats.org/officeDocument/2006/relationships/slideLayout" Target="../slideLayouts/slideLayout25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emf"/><Relationship Id="rId2" Type="http://schemas.openxmlformats.org/officeDocument/2006/relationships/package" Target="../embeddings/Microsoft_Word_Document123.docx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129.emf"/><Relationship Id="rId4" Type="http://schemas.openxmlformats.org/officeDocument/2006/relationships/package" Target="../embeddings/Microsoft_Word_Document124.docx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emf"/><Relationship Id="rId2" Type="http://schemas.openxmlformats.org/officeDocument/2006/relationships/package" Target="../embeddings/Microsoft_Word_Document125.docx"/><Relationship Id="rId1" Type="http://schemas.openxmlformats.org/officeDocument/2006/relationships/slideLayout" Target="../slideLayouts/slideLayout25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emf"/><Relationship Id="rId2" Type="http://schemas.openxmlformats.org/officeDocument/2006/relationships/package" Target="../embeddings/Microsoft_Word_Document126.docx"/><Relationship Id="rId1" Type="http://schemas.openxmlformats.org/officeDocument/2006/relationships/slideLayout" Target="../slideLayouts/slideLayout25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emf"/><Relationship Id="rId2" Type="http://schemas.openxmlformats.org/officeDocument/2006/relationships/package" Target="../embeddings/Microsoft_Word_Document127.docx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133.emf"/><Relationship Id="rId4" Type="http://schemas.openxmlformats.org/officeDocument/2006/relationships/package" Target="../embeddings/Microsoft_Word_Document128.docx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emf"/><Relationship Id="rId2" Type="http://schemas.openxmlformats.org/officeDocument/2006/relationships/package" Target="../embeddings/Microsoft_Word_Document129.docx"/><Relationship Id="rId1" Type="http://schemas.openxmlformats.org/officeDocument/2006/relationships/slideLayout" Target="../slideLayouts/slideLayout25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emf"/><Relationship Id="rId2" Type="http://schemas.openxmlformats.org/officeDocument/2006/relationships/package" Target="../embeddings/Microsoft_Word_Document130.docx"/><Relationship Id="rId1" Type="http://schemas.openxmlformats.org/officeDocument/2006/relationships/slideLayout" Target="../slideLayouts/slideLayout2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package" Target="../embeddings/Microsoft_Word_Document11.docx"/><Relationship Id="rId1" Type="http://schemas.openxmlformats.org/officeDocument/2006/relationships/slideLayout" Target="../slideLayouts/slideLayout5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emf"/><Relationship Id="rId2" Type="http://schemas.openxmlformats.org/officeDocument/2006/relationships/package" Target="../embeddings/Microsoft_Word_Document131.docx"/><Relationship Id="rId1" Type="http://schemas.openxmlformats.org/officeDocument/2006/relationships/slideLayout" Target="../slideLayouts/slideLayout25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emf"/><Relationship Id="rId2" Type="http://schemas.openxmlformats.org/officeDocument/2006/relationships/package" Target="../embeddings/Microsoft_Word_Document132.docx"/><Relationship Id="rId1" Type="http://schemas.openxmlformats.org/officeDocument/2006/relationships/slideLayout" Target="../slideLayouts/slideLayout25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emf"/><Relationship Id="rId2" Type="http://schemas.openxmlformats.org/officeDocument/2006/relationships/package" Target="../embeddings/Microsoft_Word_Document133.docx"/><Relationship Id="rId1" Type="http://schemas.openxmlformats.org/officeDocument/2006/relationships/slideLayout" Target="../slideLayouts/slideLayout25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emf"/><Relationship Id="rId2" Type="http://schemas.openxmlformats.org/officeDocument/2006/relationships/package" Target="../embeddings/Microsoft_Word_Document134.docx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140.emf"/><Relationship Id="rId4" Type="http://schemas.openxmlformats.org/officeDocument/2006/relationships/package" Target="../embeddings/Microsoft_Word_Document135.docx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emf"/><Relationship Id="rId2" Type="http://schemas.openxmlformats.org/officeDocument/2006/relationships/package" Target="../embeddings/Microsoft_Word_Document136.docx"/><Relationship Id="rId1" Type="http://schemas.openxmlformats.org/officeDocument/2006/relationships/slideLayout" Target="../slideLayouts/slideLayout25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emf"/><Relationship Id="rId2" Type="http://schemas.openxmlformats.org/officeDocument/2006/relationships/package" Target="../embeddings/Microsoft_Word_Document137.docx"/><Relationship Id="rId1" Type="http://schemas.openxmlformats.org/officeDocument/2006/relationships/slideLayout" Target="../slideLayouts/slideLayout27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emf"/><Relationship Id="rId2" Type="http://schemas.openxmlformats.org/officeDocument/2006/relationships/package" Target="../embeddings/Microsoft_Word_Document138.docx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144.emf"/><Relationship Id="rId4" Type="http://schemas.openxmlformats.org/officeDocument/2006/relationships/package" Target="../embeddings/Microsoft_Word_Document139.docx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emf"/><Relationship Id="rId2" Type="http://schemas.openxmlformats.org/officeDocument/2006/relationships/package" Target="../embeddings/Microsoft_Word_Document140.docx"/><Relationship Id="rId1" Type="http://schemas.openxmlformats.org/officeDocument/2006/relationships/slideLayout" Target="../slideLayouts/slideLayout25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emf"/><Relationship Id="rId2" Type="http://schemas.openxmlformats.org/officeDocument/2006/relationships/package" Target="../embeddings/Microsoft_Word_Document141.docx"/><Relationship Id="rId1" Type="http://schemas.openxmlformats.org/officeDocument/2006/relationships/slideLayout" Target="../slideLayouts/slideLayout2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package" Target="../embeddings/Microsoft_Word_Document12.docx"/><Relationship Id="rId1" Type="http://schemas.openxmlformats.org/officeDocument/2006/relationships/slideLayout" Target="../slideLayouts/slideLayout5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emf"/><Relationship Id="rId2" Type="http://schemas.openxmlformats.org/officeDocument/2006/relationships/package" Target="../embeddings/Microsoft_Word_Document142.docx"/><Relationship Id="rId1" Type="http://schemas.openxmlformats.org/officeDocument/2006/relationships/slideLayout" Target="../slideLayouts/slideLayout25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emf"/><Relationship Id="rId2" Type="http://schemas.openxmlformats.org/officeDocument/2006/relationships/package" Target="../embeddings/Microsoft_Word_Document143.docx"/><Relationship Id="rId1" Type="http://schemas.openxmlformats.org/officeDocument/2006/relationships/slideLayout" Target="../slideLayouts/slideLayout28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emf"/><Relationship Id="rId2" Type="http://schemas.openxmlformats.org/officeDocument/2006/relationships/package" Target="../embeddings/Microsoft_Word_Document144.docx"/><Relationship Id="rId1" Type="http://schemas.openxmlformats.org/officeDocument/2006/relationships/slideLayout" Target="../slideLayouts/slideLayout25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emf"/><Relationship Id="rId2" Type="http://schemas.openxmlformats.org/officeDocument/2006/relationships/package" Target="../embeddings/Microsoft_Word_Document145.docx"/><Relationship Id="rId1" Type="http://schemas.openxmlformats.org/officeDocument/2006/relationships/slideLayout" Target="../slideLayouts/slideLayout25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emf"/><Relationship Id="rId2" Type="http://schemas.openxmlformats.org/officeDocument/2006/relationships/package" Target="../embeddings/Microsoft_Word_Document146.docx"/><Relationship Id="rId1" Type="http://schemas.openxmlformats.org/officeDocument/2006/relationships/slideLayout" Target="../slideLayouts/slideLayout25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emf"/><Relationship Id="rId2" Type="http://schemas.openxmlformats.org/officeDocument/2006/relationships/package" Target="../embeddings/Microsoft_Word_Document147.docx"/><Relationship Id="rId1" Type="http://schemas.openxmlformats.org/officeDocument/2006/relationships/slideLayout" Target="../slideLayouts/slideLayout25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emf"/><Relationship Id="rId2" Type="http://schemas.openxmlformats.org/officeDocument/2006/relationships/package" Target="../embeddings/Microsoft_Word_Document148.docx"/><Relationship Id="rId1" Type="http://schemas.openxmlformats.org/officeDocument/2006/relationships/slideLayout" Target="../slideLayouts/slideLayout25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emf"/><Relationship Id="rId2" Type="http://schemas.openxmlformats.org/officeDocument/2006/relationships/package" Target="../embeddings/Microsoft_Word_Document149.docx"/><Relationship Id="rId1" Type="http://schemas.openxmlformats.org/officeDocument/2006/relationships/slideLayout" Target="../slideLayouts/slideLayout25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emf"/><Relationship Id="rId2" Type="http://schemas.openxmlformats.org/officeDocument/2006/relationships/package" Target="../embeddings/Microsoft_Word_Document150.docx"/><Relationship Id="rId1" Type="http://schemas.openxmlformats.org/officeDocument/2006/relationships/slideLayout" Target="../slideLayouts/slideLayout3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package" Target="../embeddings/Microsoft_Word_Document13.docx"/><Relationship Id="rId1" Type="http://schemas.openxmlformats.org/officeDocument/2006/relationships/slideLayout" Target="../slideLayouts/slideLayout5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emf"/><Relationship Id="rId2" Type="http://schemas.openxmlformats.org/officeDocument/2006/relationships/package" Target="../embeddings/Microsoft_Word_Document151.docx"/><Relationship Id="rId1" Type="http://schemas.openxmlformats.org/officeDocument/2006/relationships/slideLayout" Target="../slideLayouts/slideLayout30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emf"/><Relationship Id="rId2" Type="http://schemas.openxmlformats.org/officeDocument/2006/relationships/package" Target="../embeddings/Microsoft_Word_Document152.docx"/><Relationship Id="rId1" Type="http://schemas.openxmlformats.org/officeDocument/2006/relationships/slideLayout" Target="../slideLayouts/slideLayout30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emf"/><Relationship Id="rId2" Type="http://schemas.openxmlformats.org/officeDocument/2006/relationships/package" Target="../embeddings/Microsoft_Word_Document153.docx"/><Relationship Id="rId1" Type="http://schemas.openxmlformats.org/officeDocument/2006/relationships/slideLayout" Target="../slideLayouts/slideLayout30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emf"/><Relationship Id="rId2" Type="http://schemas.openxmlformats.org/officeDocument/2006/relationships/package" Target="../embeddings/Microsoft_Word_Document154.docx"/><Relationship Id="rId1" Type="http://schemas.openxmlformats.org/officeDocument/2006/relationships/slideLayout" Target="../slideLayouts/slideLayout30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emf"/><Relationship Id="rId2" Type="http://schemas.openxmlformats.org/officeDocument/2006/relationships/package" Target="../embeddings/Microsoft_Word_Document155.docx"/><Relationship Id="rId1" Type="http://schemas.openxmlformats.org/officeDocument/2006/relationships/slideLayout" Target="../slideLayouts/slideLayout30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emf"/><Relationship Id="rId2" Type="http://schemas.openxmlformats.org/officeDocument/2006/relationships/package" Target="../embeddings/Microsoft_Word_Document156.docx"/><Relationship Id="rId1" Type="http://schemas.openxmlformats.org/officeDocument/2006/relationships/slideLayout" Target="../slideLayouts/slideLayout30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emf"/><Relationship Id="rId2" Type="http://schemas.openxmlformats.org/officeDocument/2006/relationships/package" Target="../embeddings/Microsoft_Word_Document157.docx"/><Relationship Id="rId1" Type="http://schemas.openxmlformats.org/officeDocument/2006/relationships/slideLayout" Target="../slideLayouts/slideLayout30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emf"/><Relationship Id="rId2" Type="http://schemas.openxmlformats.org/officeDocument/2006/relationships/package" Target="../embeddings/Microsoft_Word_Document158.docx"/><Relationship Id="rId1" Type="http://schemas.openxmlformats.org/officeDocument/2006/relationships/slideLayout" Target="../slideLayouts/slideLayout30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emf"/><Relationship Id="rId2" Type="http://schemas.openxmlformats.org/officeDocument/2006/relationships/package" Target="../embeddings/Microsoft_Word_Document159.docx"/><Relationship Id="rId1" Type="http://schemas.openxmlformats.org/officeDocument/2006/relationships/slideLayout" Target="../slideLayouts/slideLayout30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emf"/><Relationship Id="rId2" Type="http://schemas.openxmlformats.org/officeDocument/2006/relationships/package" Target="../embeddings/Microsoft_Word_Document160.docx"/><Relationship Id="rId1" Type="http://schemas.openxmlformats.org/officeDocument/2006/relationships/slideLayout" Target="../slideLayouts/slideLayout3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package" Target="../embeddings/Microsoft_Word_Document14.docx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0.emf"/><Relationship Id="rId4" Type="http://schemas.openxmlformats.org/officeDocument/2006/relationships/package" Target="../embeddings/Microsoft_Word_Document15.docx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emf"/><Relationship Id="rId2" Type="http://schemas.openxmlformats.org/officeDocument/2006/relationships/package" Target="../embeddings/Microsoft_Word_Document161.docx"/><Relationship Id="rId1" Type="http://schemas.openxmlformats.org/officeDocument/2006/relationships/slideLayout" Target="../slideLayouts/slideLayout30.xml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emf"/><Relationship Id="rId2" Type="http://schemas.openxmlformats.org/officeDocument/2006/relationships/package" Target="../embeddings/Microsoft_Word_Document162.docx"/><Relationship Id="rId1" Type="http://schemas.openxmlformats.org/officeDocument/2006/relationships/slideLayout" Target="../slideLayouts/slideLayout30.xml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emf"/><Relationship Id="rId2" Type="http://schemas.openxmlformats.org/officeDocument/2006/relationships/package" Target="../embeddings/Microsoft_Word_Document163.docx"/><Relationship Id="rId1" Type="http://schemas.openxmlformats.org/officeDocument/2006/relationships/slideLayout" Target="../slideLayouts/slideLayout30.xml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emf"/><Relationship Id="rId2" Type="http://schemas.openxmlformats.org/officeDocument/2006/relationships/package" Target="../embeddings/Microsoft_Word_Document164.docx"/><Relationship Id="rId1" Type="http://schemas.openxmlformats.org/officeDocument/2006/relationships/slideLayout" Target="../slideLayouts/slideLayout30.xml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emf"/><Relationship Id="rId2" Type="http://schemas.openxmlformats.org/officeDocument/2006/relationships/package" Target="../embeddings/Microsoft_Word_Document165.docx"/><Relationship Id="rId1" Type="http://schemas.openxmlformats.org/officeDocument/2006/relationships/slideLayout" Target="../slideLayouts/slideLayout30.xml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emf"/><Relationship Id="rId2" Type="http://schemas.openxmlformats.org/officeDocument/2006/relationships/package" Target="../embeddings/Microsoft_Word_Document166.docx"/><Relationship Id="rId1" Type="http://schemas.openxmlformats.org/officeDocument/2006/relationships/slideLayout" Target="../slideLayouts/slideLayout30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emf"/><Relationship Id="rId2" Type="http://schemas.openxmlformats.org/officeDocument/2006/relationships/package" Target="../embeddings/Microsoft_Word_Document167.docx"/><Relationship Id="rId1" Type="http://schemas.openxmlformats.org/officeDocument/2006/relationships/slideLayout" Target="../slideLayouts/slideLayout30.xml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emf"/><Relationship Id="rId2" Type="http://schemas.openxmlformats.org/officeDocument/2006/relationships/package" Target="../embeddings/Microsoft_Word_Document168.docx"/><Relationship Id="rId1" Type="http://schemas.openxmlformats.org/officeDocument/2006/relationships/slideLayout" Target="../slideLayouts/slideLayout30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package" Target="../embeddings/Microsoft_Word_Document16.docx"/><Relationship Id="rId1" Type="http://schemas.openxmlformats.org/officeDocument/2006/relationships/slideLayout" Target="../slideLayouts/slideLayout5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emf"/><Relationship Id="rId2" Type="http://schemas.openxmlformats.org/officeDocument/2006/relationships/package" Target="../embeddings/Microsoft_Word_Document169.docx"/><Relationship Id="rId1" Type="http://schemas.openxmlformats.org/officeDocument/2006/relationships/slideLayout" Target="../slideLayouts/slideLayout3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package" Target="../embeddings/Microsoft_Word_Document17.docx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package" Target="../embeddings/Microsoft_Word_Document18.docx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package" Target="../embeddings/Microsoft_Word_Document19.docx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package" Target="../embeddings/Microsoft_Word_Document20.docx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package" Target="../embeddings/Microsoft_Word_Document21.docx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package" Target="../embeddings/Microsoft_Word_Document22.docx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package" Target="../embeddings/Microsoft_Word_Document23.docx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package" Target="../embeddings/Microsoft_Word_Document24.docx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package" Target="../embeddings/Microsoft_Word_Document25.docx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package" Target="../embeddings/Microsoft_Word_Document.docx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package" Target="../embeddings/Microsoft_Word_Document26.docx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package" Target="../embeddings/Microsoft_Word_Document27.docx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package" Target="../embeddings/Microsoft_Word_Document28.docx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package" Target="../embeddings/Microsoft_Word_Document29.docx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package" Target="../embeddings/Microsoft_Word_Document30.docx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package" Target="../embeddings/Microsoft_Word_Document31.docx"/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package" Target="../embeddings/Microsoft_Word_Document32.docx"/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package" Target="../embeddings/Microsoft_Word_Document33.docx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package" Target="../embeddings/Microsoft_Word_Document34.docx"/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package" Target="../embeddings/Microsoft_Word_Document35.docx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package" Target="../embeddings/Microsoft_Word_Document1.docx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package" Target="../embeddings/Microsoft_Word_Document36.docx"/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package" Target="../embeddings/Microsoft_Word_Document37.docx"/><Relationship Id="rId1" Type="http://schemas.openxmlformats.org/officeDocument/2006/relationships/slideLayout" Target="../slideLayouts/slideLayout10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package" Target="../embeddings/Microsoft_Word_Document38.docx"/><Relationship Id="rId1" Type="http://schemas.openxmlformats.org/officeDocument/2006/relationships/slideLayout" Target="../slideLayouts/slideLayout10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package" Target="../embeddings/Microsoft_Word_Document39.docx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package" Target="../embeddings/Microsoft_Word_Document40.docx"/><Relationship Id="rId1" Type="http://schemas.openxmlformats.org/officeDocument/2006/relationships/slideLayout" Target="../slideLayouts/slideLayout10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package" Target="../embeddings/Microsoft_Word_Document41.docx"/><Relationship Id="rId1" Type="http://schemas.openxmlformats.org/officeDocument/2006/relationships/slideLayout" Target="../slideLayouts/slideLayout10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package" Target="../embeddings/Microsoft_Word_Document42.docx"/><Relationship Id="rId1" Type="http://schemas.openxmlformats.org/officeDocument/2006/relationships/slideLayout" Target="../slideLayouts/slideLayout10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package" Target="../embeddings/Microsoft_Word_Document43.docx"/><Relationship Id="rId1" Type="http://schemas.openxmlformats.org/officeDocument/2006/relationships/slideLayout" Target="../slideLayouts/slideLayout10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package" Target="../embeddings/Microsoft_Word_Document44.docx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package" Target="../embeddings/Microsoft_Word_Document45.docx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package" Target="../embeddings/Microsoft_Word_Document2.docx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package" Target="../embeddings/Microsoft_Word_Document46.docx"/><Relationship Id="rId1" Type="http://schemas.openxmlformats.org/officeDocument/2006/relationships/slideLayout" Target="../slideLayouts/slideLayout10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package" Target="../embeddings/Microsoft_Word_Document47.docx"/><Relationship Id="rId1" Type="http://schemas.openxmlformats.org/officeDocument/2006/relationships/slideLayout" Target="../slideLayouts/slideLayout10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package" Target="../embeddings/Microsoft_Word_Document48.docx"/><Relationship Id="rId1" Type="http://schemas.openxmlformats.org/officeDocument/2006/relationships/slideLayout" Target="../slideLayouts/slideLayout15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package" Target="../embeddings/Microsoft_Word_Document49.docx"/><Relationship Id="rId1" Type="http://schemas.openxmlformats.org/officeDocument/2006/relationships/slideLayout" Target="../slideLayouts/slideLayout1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package" Target="../embeddings/Microsoft_Word_Document50.docx"/><Relationship Id="rId1" Type="http://schemas.openxmlformats.org/officeDocument/2006/relationships/slideLayout" Target="../slideLayouts/slideLayout19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package" Target="../embeddings/Microsoft_Word_Document51.docx"/><Relationship Id="rId1" Type="http://schemas.openxmlformats.org/officeDocument/2006/relationships/slideLayout" Target="../slideLayouts/slideLayout15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package" Target="../embeddings/Microsoft_Word_Document52.docx"/><Relationship Id="rId1" Type="http://schemas.openxmlformats.org/officeDocument/2006/relationships/slideLayout" Target="../slideLayouts/slideLayout19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package" Target="../embeddings/Microsoft_Word_Document53.docx"/><Relationship Id="rId1" Type="http://schemas.openxmlformats.org/officeDocument/2006/relationships/slideLayout" Target="../slideLayouts/slideLayout15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2" Type="http://schemas.openxmlformats.org/officeDocument/2006/relationships/package" Target="../embeddings/Microsoft_Word_Document54.docx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package" Target="../embeddings/Microsoft_Word_Document3.docx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package" Target="../embeddings/Microsoft_Word_Document55.docx"/><Relationship Id="rId1" Type="http://schemas.openxmlformats.org/officeDocument/2006/relationships/slideLayout" Target="../slideLayouts/slideLayout15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package" Target="../embeddings/Microsoft_Word_Document56.docx"/><Relationship Id="rId1" Type="http://schemas.openxmlformats.org/officeDocument/2006/relationships/slideLayout" Target="../slideLayouts/slideLayout15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2" Type="http://schemas.openxmlformats.org/officeDocument/2006/relationships/package" Target="../embeddings/Microsoft_Word_Document57.docx"/><Relationship Id="rId1" Type="http://schemas.openxmlformats.org/officeDocument/2006/relationships/slideLayout" Target="../slideLayouts/slideLayout16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package" Target="../embeddings/Microsoft_Word_Document58.docx"/><Relationship Id="rId1" Type="http://schemas.openxmlformats.org/officeDocument/2006/relationships/slideLayout" Target="../slideLayouts/slideLayout15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2" Type="http://schemas.openxmlformats.org/officeDocument/2006/relationships/package" Target="../embeddings/Microsoft_Word_Document59.docx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65.emf"/><Relationship Id="rId4" Type="http://schemas.openxmlformats.org/officeDocument/2006/relationships/package" Target="../embeddings/Microsoft_Word_Document60.docx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package" Target="../embeddings/Microsoft_Word_Document61.docx"/><Relationship Id="rId1" Type="http://schemas.openxmlformats.org/officeDocument/2006/relationships/slideLayout" Target="../slideLayouts/slideLayout15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package" Target="../embeddings/Microsoft_Word_Document62.docx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package" Target="../embeddings/Microsoft_Word_Document4.docx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2" Type="http://schemas.openxmlformats.org/officeDocument/2006/relationships/package" Target="../embeddings/Microsoft_Word_Document63.docx"/><Relationship Id="rId1" Type="http://schemas.openxmlformats.org/officeDocument/2006/relationships/slideLayout" Target="../slideLayouts/slideLayout15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emf"/><Relationship Id="rId2" Type="http://schemas.openxmlformats.org/officeDocument/2006/relationships/package" Target="../embeddings/Microsoft_Word_Document64.docx"/><Relationship Id="rId1" Type="http://schemas.openxmlformats.org/officeDocument/2006/relationships/slideLayout" Target="../slideLayouts/slideLayout15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emf"/><Relationship Id="rId2" Type="http://schemas.openxmlformats.org/officeDocument/2006/relationships/package" Target="../embeddings/Microsoft_Word_Document65.docx"/><Relationship Id="rId1" Type="http://schemas.openxmlformats.org/officeDocument/2006/relationships/slideLayout" Target="../slideLayouts/slideLayout15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emf"/><Relationship Id="rId2" Type="http://schemas.openxmlformats.org/officeDocument/2006/relationships/package" Target="../embeddings/Microsoft_Word_Document66.docx"/><Relationship Id="rId1" Type="http://schemas.openxmlformats.org/officeDocument/2006/relationships/slideLayout" Target="../slideLayouts/slideLayout15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emf"/><Relationship Id="rId2" Type="http://schemas.openxmlformats.org/officeDocument/2006/relationships/package" Target="../embeddings/Microsoft_Word_Document67.docx"/><Relationship Id="rId1" Type="http://schemas.openxmlformats.org/officeDocument/2006/relationships/slideLayout" Target="../slideLayouts/slideLayout15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emf"/><Relationship Id="rId2" Type="http://schemas.openxmlformats.org/officeDocument/2006/relationships/package" Target="../embeddings/Microsoft_Word_Document68.docx"/><Relationship Id="rId1" Type="http://schemas.openxmlformats.org/officeDocument/2006/relationships/slideLayout" Target="../slideLayouts/slideLayout15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emf"/><Relationship Id="rId2" Type="http://schemas.openxmlformats.org/officeDocument/2006/relationships/package" Target="../embeddings/Microsoft_Word_Document69.docx"/><Relationship Id="rId1" Type="http://schemas.openxmlformats.org/officeDocument/2006/relationships/slideLayout" Target="../slideLayouts/slideLayout15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emf"/><Relationship Id="rId2" Type="http://schemas.openxmlformats.org/officeDocument/2006/relationships/package" Target="../embeddings/Microsoft_Word_Document70.docx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package" Target="../embeddings/Microsoft_Word_Document71.docx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77.emf"/><Relationship Id="rId4" Type="http://schemas.openxmlformats.org/officeDocument/2006/relationships/package" Target="../embeddings/Microsoft_Word_Document72.docx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emf"/><Relationship Id="rId2" Type="http://schemas.openxmlformats.org/officeDocument/2006/relationships/package" Target="../embeddings/Microsoft_Word_Document73.docx"/><Relationship Id="rId1" Type="http://schemas.openxmlformats.org/officeDocument/2006/relationships/slideLayout" Target="../slideLayouts/slideLayout15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emf"/><Relationship Id="rId2" Type="http://schemas.openxmlformats.org/officeDocument/2006/relationships/package" Target="../embeddings/Microsoft_Word_Document74.docx"/><Relationship Id="rId1" Type="http://schemas.openxmlformats.org/officeDocument/2006/relationships/slideLayout" Target="../slideLayouts/slideLayout15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emf"/><Relationship Id="rId2" Type="http://schemas.openxmlformats.org/officeDocument/2006/relationships/package" Target="../embeddings/Microsoft_Word_Document75.docx"/><Relationship Id="rId1" Type="http://schemas.openxmlformats.org/officeDocument/2006/relationships/slideLayout" Target="../slideLayouts/slideLayout15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emf"/><Relationship Id="rId2" Type="http://schemas.openxmlformats.org/officeDocument/2006/relationships/package" Target="../embeddings/Microsoft_Word_Document76.docx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package" Target="../embeddings/Microsoft_Word_Document5.docx"/><Relationship Id="rId1" Type="http://schemas.openxmlformats.org/officeDocument/2006/relationships/slideLayout" Target="../slideLayouts/slideLayout5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emf"/><Relationship Id="rId2" Type="http://schemas.openxmlformats.org/officeDocument/2006/relationships/package" Target="../embeddings/Microsoft_Word_Document77.docx"/><Relationship Id="rId1" Type="http://schemas.openxmlformats.org/officeDocument/2006/relationships/slideLayout" Target="../slideLayouts/slideLayout21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emf"/><Relationship Id="rId2" Type="http://schemas.openxmlformats.org/officeDocument/2006/relationships/package" Target="../embeddings/Microsoft_Word_Document78.docx"/><Relationship Id="rId1" Type="http://schemas.openxmlformats.org/officeDocument/2006/relationships/slideLayout" Target="../slideLayouts/slideLayout23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emf"/><Relationship Id="rId2" Type="http://schemas.openxmlformats.org/officeDocument/2006/relationships/package" Target="../embeddings/Microsoft_Word_Document79.docx"/><Relationship Id="rId1" Type="http://schemas.openxmlformats.org/officeDocument/2006/relationships/slideLayout" Target="../slideLayouts/slideLayout23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emf"/><Relationship Id="rId2" Type="http://schemas.openxmlformats.org/officeDocument/2006/relationships/package" Target="../embeddings/Microsoft_Word_Document80.docx"/><Relationship Id="rId1" Type="http://schemas.openxmlformats.org/officeDocument/2006/relationships/slideLayout" Target="../slideLayouts/slideLayout23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emf"/><Relationship Id="rId2" Type="http://schemas.openxmlformats.org/officeDocument/2006/relationships/package" Target="../embeddings/Microsoft_Word_Document81.docx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87.emf"/><Relationship Id="rId4" Type="http://schemas.openxmlformats.org/officeDocument/2006/relationships/package" Target="../embeddings/Microsoft_Word_Document82.docx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emf"/><Relationship Id="rId2" Type="http://schemas.openxmlformats.org/officeDocument/2006/relationships/package" Target="../embeddings/Microsoft_Word_Document83.docx"/><Relationship Id="rId1" Type="http://schemas.openxmlformats.org/officeDocument/2006/relationships/slideLayout" Target="../slideLayouts/slideLayout21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emf"/><Relationship Id="rId2" Type="http://schemas.openxmlformats.org/officeDocument/2006/relationships/package" Target="../embeddings/Microsoft_Word_Document84.docx"/><Relationship Id="rId1" Type="http://schemas.openxmlformats.org/officeDocument/2006/relationships/slideLayout" Target="../slideLayouts/slideLayout23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emf"/><Relationship Id="rId2" Type="http://schemas.openxmlformats.org/officeDocument/2006/relationships/package" Target="../embeddings/Microsoft_Word_Document85.docx"/><Relationship Id="rId1" Type="http://schemas.openxmlformats.org/officeDocument/2006/relationships/slideLayout" Target="../slideLayouts/slideLayout23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emf"/><Relationship Id="rId2" Type="http://schemas.openxmlformats.org/officeDocument/2006/relationships/package" Target="../embeddings/Microsoft_Word_Document86.docx"/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1938654"/>
            <a:ext cx="8141677" cy="2950845"/>
          </a:xfrm>
          <a:prstGeom prst="rect">
            <a:avLst/>
          </a:prstGeom>
          <a:solidFill>
            <a:srgbClr val="1D8DFF">
              <a:alpha val="60000"/>
            </a:srgbClr>
          </a:solidFill>
          <a:ln>
            <a:noFill/>
          </a:ln>
          <a:effectLst>
            <a:outerShdw blurRad="38100" dist="38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 userDrawn="1"/>
        </p:nvSpPr>
        <p:spPr>
          <a:xfrm>
            <a:off x="3130060" y="2249695"/>
            <a:ext cx="4889793" cy="2568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lnSpc>
                <a:spcPct val="120000"/>
              </a:lnSpc>
            </a:pPr>
            <a:r>
              <a:rPr lang="zh-CN" altLang="en-US" sz="4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第</a:t>
            </a:r>
            <a:r>
              <a:rPr lang="en-US" altLang="zh-CN" sz="4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8</a:t>
            </a:r>
            <a:r>
              <a:rPr lang="zh-CN" altLang="en-US" sz="4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章</a:t>
            </a:r>
            <a:endParaRPr lang="en-US" altLang="zh-CN" sz="46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ctr" fontAlgn="auto">
              <a:lnSpc>
                <a:spcPct val="120000"/>
              </a:lnSpc>
            </a:pPr>
            <a:r>
              <a:rPr lang="zh-CN" altLang="en-US" sz="4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常微分方程与差分方程</a:t>
            </a:r>
          </a:p>
        </p:txBody>
      </p:sp>
      <p:cxnSp>
        <p:nvCxnSpPr>
          <p:cNvPr id="10" name="直接连接符 9"/>
          <p:cNvCxnSpPr>
            <a:cxnSpLocks/>
          </p:cNvCxnSpPr>
          <p:nvPr userDrawn="1"/>
        </p:nvCxnSpPr>
        <p:spPr>
          <a:xfrm>
            <a:off x="423545" y="2172970"/>
            <a:ext cx="0" cy="250698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>
            <a:extLst>
              <a:ext uri="{FF2B5EF4-FFF2-40B4-BE49-F238E27FC236}">
                <a16:creationId xmlns:a16="http://schemas.microsoft.com/office/drawing/2014/main" id="{5091B64A-8987-4FC9-BF53-2D4BE3595F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770" y="2249695"/>
            <a:ext cx="1654953" cy="23586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0"/>
                            </p:stCondLst>
                            <p:childTnLst>
                              <p:par>
                                <p:cTn id="1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500"/>
                            </p:stCondLst>
                            <p:childTnLst>
                              <p:par>
                                <p:cTn id="2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 tmFilter="0,0; .5, 1; 1, 1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  <p:bldP spid="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53772661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11106616" imgH="5484892" progId="Word.Document.12">
                  <p:embed/>
                </p:oleObj>
              </mc:Choice>
              <mc:Fallback>
                <p:oleObj name="Document" r:id="rId2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48820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3A7DF435-8052-4C43-BA00-254D7CFC46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78813805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11106616" imgH="5484892" progId="Word.Document.12">
                  <p:embed/>
                </p:oleObj>
              </mc:Choice>
              <mc:Fallback>
                <p:oleObj name="Document" r:id="rId2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3A7DF435-8052-4C43-BA00-254D7CFC468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71269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3A7DF435-8052-4C43-BA00-254D7CFC46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43275649"/>
              </p:ext>
            </p:extLst>
          </p:nvPr>
        </p:nvGraphicFramePr>
        <p:xfrm>
          <a:off x="465137" y="1044633"/>
          <a:ext cx="112617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11262783" imgH="5484892" progId="Word.Document.12">
                  <p:embed/>
                </p:oleObj>
              </mc:Choice>
              <mc:Fallback>
                <p:oleObj name="Document" r:id="rId2" imgW="11262783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3A7DF435-8052-4C43-BA00-254D7CFC468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65137" y="1044633"/>
                        <a:ext cx="112617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18901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3A7DF435-8052-4C43-BA00-254D7CFC46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08151667"/>
              </p:ext>
            </p:extLst>
          </p:nvPr>
        </p:nvGraphicFramePr>
        <p:xfrm>
          <a:off x="711200" y="1049338"/>
          <a:ext cx="11107738" cy="5470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11106616" imgH="5484892" progId="Word.Document.12">
                  <p:embed/>
                </p:oleObj>
              </mc:Choice>
              <mc:Fallback>
                <p:oleObj name="Document" r:id="rId2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3A7DF435-8052-4C43-BA00-254D7CFC468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11200" y="1049338"/>
                        <a:ext cx="11107738" cy="5470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20617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3A7DF435-8052-4C43-BA00-254D7CFC46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19951338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11106616" imgH="5484892" progId="Word.Document.12">
                  <p:embed/>
                </p:oleObj>
              </mc:Choice>
              <mc:Fallback>
                <p:oleObj name="Document" r:id="rId2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3A7DF435-8052-4C43-BA00-254D7CFC468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46425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3A7DF435-8052-4C43-BA00-254D7CFC46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03967307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11106616" imgH="5484892" progId="Word.Document.12">
                  <p:embed/>
                </p:oleObj>
              </mc:Choice>
              <mc:Fallback>
                <p:oleObj name="Document" r:id="rId2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3A7DF435-8052-4C43-BA00-254D7CFC468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33759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3A7DF435-8052-4C43-BA00-254D7CFC46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42748561"/>
              </p:ext>
            </p:extLst>
          </p:nvPr>
        </p:nvGraphicFramePr>
        <p:xfrm>
          <a:off x="541337" y="967047"/>
          <a:ext cx="11109325" cy="558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11106616" imgH="5612515" progId="Word.Document.12">
                  <p:embed/>
                </p:oleObj>
              </mc:Choice>
              <mc:Fallback>
                <p:oleObj name="Document" r:id="rId2" imgW="11106616" imgH="5612515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3A7DF435-8052-4C43-BA00-254D7CFC468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41337" y="967047"/>
                        <a:ext cx="11109325" cy="558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52053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3A7DF435-8052-4C43-BA00-254D7CFC46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57393077"/>
              </p:ext>
            </p:extLst>
          </p:nvPr>
        </p:nvGraphicFramePr>
        <p:xfrm>
          <a:off x="542131" y="849832"/>
          <a:ext cx="11107738" cy="6164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11106616" imgH="6179607" progId="Word.Document.12">
                  <p:embed/>
                </p:oleObj>
              </mc:Choice>
              <mc:Fallback>
                <p:oleObj name="Document" r:id="rId2" imgW="11106616" imgH="6179607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3A7DF435-8052-4C43-BA00-254D7CFC468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42131" y="849832"/>
                        <a:ext cx="11107738" cy="61642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61894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2060802-D84F-40D8-884F-6ECF2640B83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indent="266700" algn="just"/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#</a:t>
            </a:r>
            <a:r>
              <a:rPr lang="zh-CN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程序文件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ex8_13.py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import 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numpy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as np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import pandas as pd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from 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scipy.optimize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import 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curve_fit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 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a = 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pd.read_excel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('data8_13.xlsx', header=None)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b = 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a.values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; 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xd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= b[1::2,:]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xd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= 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xd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[~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np.isnan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xd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)]  #</a:t>
            </a:r>
            <a:r>
              <a:rPr lang="zh-CN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提出有效数据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td = 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np.linspace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(1790,2000,22)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x=lambda t, r, 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xm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: 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xm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/(1+(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xm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/3.9-1)*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np.exp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(-r*(t-1790)))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bd=[(0, 200), (0.1,1000)]  #</a:t>
            </a:r>
            <a:r>
              <a:rPr lang="zh-CN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约束两个参数的下界和上界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p1 =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curve_fit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(x, td[1:], 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xd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[1:], bounds=bd)[0] #</a:t>
            </a:r>
            <a:r>
              <a:rPr lang="zh-CN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拟合参数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print(p1); print("2010</a:t>
            </a:r>
            <a:r>
              <a:rPr lang="zh-CN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年的预测值为：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", round(x(2010,*p1),4))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 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061468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2060802-D84F-40D8-884F-6ECF2640B83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just"/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 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 = 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len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xd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)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b1 = 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np.diff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xd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)/10/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xd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[:-1]  #</a:t>
            </a:r>
            <a:r>
              <a:rPr lang="zh-CN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构造常数项列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a1 = 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np.vstack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([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np.ones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(n-1), -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xd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[:-1]]).T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p2 = 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np.linalg.pinv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(a1) @ b1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r = p2[0]; 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xm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= r/p2[1]; xh2 = x(2010, r, 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xm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)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print('----------'); print(round(r,4))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print(round(xm,4)); print(round(xh2,4))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 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b2 = 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np.diff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xd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)/10/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xd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[1:]  #</a:t>
            </a:r>
            <a:r>
              <a:rPr lang="zh-CN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构造常数项列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a2 = 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np.vstack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([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np.ones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(n-1), -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xd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[1:]]).T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p3 = 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np.linalg.pinv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(a2) @ b2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r = p3[0]; 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xm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= r/p3[1]; xh3 = x(2010, r, 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xm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)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print('----------'); print(round(r,4))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1800" b="1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</a:rPr>
              <a:t>print(round(xm,4)); print(round(xh3,4))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2830672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209D8DA-3BB6-4DEB-9717-F9D1454C404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8.4.3  </a:t>
            </a:r>
            <a:r>
              <a:rPr lang="zh-CN" altLang="zh-CN" dirty="0"/>
              <a:t>两个种群的相互作用模型</a:t>
            </a:r>
            <a:endParaRPr lang="zh-CN" altLang="en-US" dirty="0"/>
          </a:p>
        </p:txBody>
      </p:sp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074ED04D-869C-40C4-8BBB-47443E6FB13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59587048"/>
              </p:ext>
            </p:extLst>
          </p:nvPr>
        </p:nvGraphicFramePr>
        <p:xfrm>
          <a:off x="642938" y="1625600"/>
          <a:ext cx="11160125" cy="4691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11157352" imgH="4704014" progId="Word.Document.12">
                  <p:embed/>
                </p:oleObj>
              </mc:Choice>
              <mc:Fallback>
                <p:oleObj name="Document" r:id="rId2" imgW="11157352" imgH="4704014" progId="Word.Document.12">
                  <p:embed/>
                  <p:pic>
                    <p:nvPicPr>
                      <p:cNvPr id="6" name="对象 5">
                        <a:extLst>
                          <a:ext uri="{FF2B5EF4-FFF2-40B4-BE49-F238E27FC236}">
                            <a16:creationId xmlns:a16="http://schemas.microsoft.com/office/drawing/2014/main" id="{074ED04D-869C-40C4-8BBB-47443E6FB13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42938" y="1625600"/>
                        <a:ext cx="11160125" cy="46910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58929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7776154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11106616" imgH="5484892" progId="Word.Document.12">
                  <p:embed/>
                </p:oleObj>
              </mc:Choice>
              <mc:Fallback>
                <p:oleObj name="Document" r:id="rId2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97162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3A7DF435-8052-4C43-BA00-254D7CFC46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51840050"/>
              </p:ext>
            </p:extLst>
          </p:nvPr>
        </p:nvGraphicFramePr>
        <p:xfrm>
          <a:off x="541337" y="1338263"/>
          <a:ext cx="11109325" cy="5519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11106616" imgH="5540772" progId="Word.Document.12">
                  <p:embed/>
                </p:oleObj>
              </mc:Choice>
              <mc:Fallback>
                <p:oleObj name="Document" r:id="rId2" imgW="11106616" imgH="554077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3A7DF435-8052-4C43-BA00-254D7CFC468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41337" y="1338263"/>
                        <a:ext cx="11109325" cy="55197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文本占位符 1">
            <a:extLst>
              <a:ext uri="{FF2B5EF4-FFF2-40B4-BE49-F238E27FC236}">
                <a16:creationId xmlns:a16="http://schemas.microsoft.com/office/drawing/2014/main" id="{AE7CDC3A-F32E-4FDE-A203-431B75DD8B9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种群竞争模型</a:t>
            </a:r>
          </a:p>
        </p:txBody>
      </p:sp>
    </p:spTree>
    <p:extLst>
      <p:ext uri="{BB962C8B-B14F-4D97-AF65-F5344CB8AC3E}">
        <p14:creationId xmlns:p14="http://schemas.microsoft.com/office/powerpoint/2010/main" val="3170996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3A7DF435-8052-4C43-BA00-254D7CFC46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43020169"/>
              </p:ext>
            </p:extLst>
          </p:nvPr>
        </p:nvGraphicFramePr>
        <p:xfrm>
          <a:off x="711200" y="1049338"/>
          <a:ext cx="11107738" cy="5521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11106616" imgH="5530317" progId="Word.Document.12">
                  <p:embed/>
                </p:oleObj>
              </mc:Choice>
              <mc:Fallback>
                <p:oleObj name="Document" r:id="rId2" imgW="11106616" imgH="5530317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3A7DF435-8052-4C43-BA00-254D7CFC468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11200" y="1049338"/>
                        <a:ext cx="11107738" cy="5521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16223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3A7DF435-8052-4C43-BA00-254D7CFC46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72269976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11106616" imgH="5484892" progId="Word.Document.12">
                  <p:embed/>
                </p:oleObj>
              </mc:Choice>
              <mc:Fallback>
                <p:oleObj name="Document" r:id="rId2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3A7DF435-8052-4C43-BA00-254D7CFC468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84308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3A7DF435-8052-4C43-BA00-254D7CFC46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80788312"/>
              </p:ext>
            </p:extLst>
          </p:nvPr>
        </p:nvGraphicFramePr>
        <p:xfrm>
          <a:off x="541337" y="1389062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11106616" imgH="5484892" progId="Word.Document.12">
                  <p:embed/>
                </p:oleObj>
              </mc:Choice>
              <mc:Fallback>
                <p:oleObj name="Document" r:id="rId2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3A7DF435-8052-4C43-BA00-254D7CFC468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41337" y="1389062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文本占位符 1">
            <a:extLst>
              <a:ext uri="{FF2B5EF4-FFF2-40B4-BE49-F238E27FC236}">
                <a16:creationId xmlns:a16="http://schemas.microsoft.com/office/drawing/2014/main" id="{B6EBD67F-090A-42C2-943F-710C459A856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2.</a:t>
            </a:r>
            <a:r>
              <a:rPr lang="zh-CN" altLang="en-US" dirty="0"/>
              <a:t>弱肉强食问题</a:t>
            </a:r>
          </a:p>
        </p:txBody>
      </p:sp>
    </p:spTree>
    <p:extLst>
      <p:ext uri="{BB962C8B-B14F-4D97-AF65-F5344CB8AC3E}">
        <p14:creationId xmlns:p14="http://schemas.microsoft.com/office/powerpoint/2010/main" val="3876406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3A7DF435-8052-4C43-BA00-254D7CFC46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20928272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11106616" imgH="5484892" progId="Word.Document.12">
                  <p:embed/>
                </p:oleObj>
              </mc:Choice>
              <mc:Fallback>
                <p:oleObj name="Document" r:id="rId2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3A7DF435-8052-4C43-BA00-254D7CFC468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39936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3A7DF435-8052-4C43-BA00-254D7CFC46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53054959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11106616" imgH="5484892" progId="Word.Document.12">
                  <p:embed/>
                </p:oleObj>
              </mc:Choice>
              <mc:Fallback>
                <p:oleObj name="Document" r:id="rId2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3A7DF435-8052-4C43-BA00-254D7CFC468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50640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3A7DF435-8052-4C43-BA00-254D7CFC46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59631578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11106616" imgH="5484892" progId="Word.Document.12">
                  <p:embed/>
                </p:oleObj>
              </mc:Choice>
              <mc:Fallback>
                <p:oleObj name="Document" r:id="rId2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3A7DF435-8052-4C43-BA00-254D7CFC468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41191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3A7DF435-8052-4C43-BA00-254D7CFC46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91201104"/>
              </p:ext>
            </p:extLst>
          </p:nvPr>
        </p:nvGraphicFramePr>
        <p:xfrm>
          <a:off x="711200" y="1049338"/>
          <a:ext cx="11107738" cy="579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11106616" imgH="5811881" progId="Word.Document.12">
                  <p:embed/>
                </p:oleObj>
              </mc:Choice>
              <mc:Fallback>
                <p:oleObj name="Document" r:id="rId2" imgW="11106616" imgH="5811881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3A7DF435-8052-4C43-BA00-254D7CFC468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11200" y="1049338"/>
                        <a:ext cx="11107738" cy="5791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73300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3A7DF435-8052-4C43-BA00-254D7CFC46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07466023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11106616" imgH="5484892" progId="Word.Document.12">
                  <p:embed/>
                </p:oleObj>
              </mc:Choice>
              <mc:Fallback>
                <p:oleObj name="Document" r:id="rId2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3A7DF435-8052-4C43-BA00-254D7CFC468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3007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3A7DF435-8052-4C43-BA00-254D7CFC46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63141402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11106616" imgH="5484892" progId="Word.Document.12">
                  <p:embed/>
                </p:oleObj>
              </mc:Choice>
              <mc:Fallback>
                <p:oleObj name="Document" r:id="rId2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3A7DF435-8052-4C43-BA00-254D7CFC468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0204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40034806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11106616" imgH="5484892" progId="Word.Document.12">
                  <p:embed/>
                </p:oleObj>
              </mc:Choice>
              <mc:Fallback>
                <p:oleObj name="Document" r:id="rId2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92017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3A7DF435-8052-4C43-BA00-254D7CFC46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47583006"/>
              </p:ext>
            </p:extLst>
          </p:nvPr>
        </p:nvGraphicFramePr>
        <p:xfrm>
          <a:off x="711200" y="1049338"/>
          <a:ext cx="11260138" cy="5470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11262783" imgH="5484892" progId="Word.Document.12">
                  <p:embed/>
                </p:oleObj>
              </mc:Choice>
              <mc:Fallback>
                <p:oleObj name="Document" r:id="rId2" imgW="11262783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3A7DF435-8052-4C43-BA00-254D7CFC468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11200" y="1049338"/>
                        <a:ext cx="11260138" cy="5470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73869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3A7DF435-8052-4C43-BA00-254D7CFC46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95962792"/>
              </p:ext>
            </p:extLst>
          </p:nvPr>
        </p:nvGraphicFramePr>
        <p:xfrm>
          <a:off x="542131" y="1065964"/>
          <a:ext cx="11107738" cy="5470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11106616" imgH="5484892" progId="Word.Document.12">
                  <p:embed/>
                </p:oleObj>
              </mc:Choice>
              <mc:Fallback>
                <p:oleObj name="Document" r:id="rId2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3A7DF435-8052-4C43-BA00-254D7CFC468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42131" y="1065964"/>
                        <a:ext cx="11107738" cy="5470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2931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3A7DF435-8052-4C43-BA00-254D7CFC46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8357241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11106616" imgH="5484892" progId="Word.Document.12">
                  <p:embed/>
                </p:oleObj>
              </mc:Choice>
              <mc:Fallback>
                <p:oleObj name="Document" r:id="rId2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3A7DF435-8052-4C43-BA00-254D7CFC468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44079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62B4B346-88FC-400C-BC71-F69B7672987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1663" y="877570"/>
            <a:ext cx="11236325" cy="5446713"/>
          </a:xfrm>
        </p:spPr>
        <p:txBody>
          <a:bodyPr/>
          <a:lstStyle/>
          <a:p>
            <a:pPr algn="just">
              <a:tabLst>
                <a:tab pos="228600" algn="l"/>
                <a:tab pos="457200" algn="l"/>
                <a:tab pos="685800" algn="l"/>
                <a:tab pos="914400" algn="l"/>
                <a:tab pos="1143000" algn="l"/>
                <a:tab pos="1371600" algn="l"/>
                <a:tab pos="1600200" algn="l"/>
                <a:tab pos="1828800" algn="l"/>
                <a:tab pos="2057400" algn="l"/>
                <a:tab pos="2286000" algn="l"/>
                <a:tab pos="2514600" algn="l"/>
                <a:tab pos="2743200" algn="l"/>
                <a:tab pos="2971800" algn="l"/>
                <a:tab pos="3200400" algn="l"/>
                <a:tab pos="3429000" algn="l"/>
                <a:tab pos="3657600" algn="l"/>
                <a:tab pos="3886200" algn="l"/>
                <a:tab pos="4114800" algn="l"/>
                <a:tab pos="4343400" algn="l"/>
                <a:tab pos="4572000" algn="l"/>
                <a:tab pos="4800600" algn="l"/>
                <a:tab pos="5029200" algn="l"/>
                <a:tab pos="5257800" algn="l"/>
                <a:tab pos="5486400" algn="l"/>
                <a:tab pos="5715000" algn="l"/>
                <a:tab pos="5943600" algn="l"/>
                <a:tab pos="6172200" algn="l"/>
                <a:tab pos="6400800" algn="l"/>
                <a:tab pos="6629400" algn="l"/>
                <a:tab pos="6858000" algn="l"/>
                <a:tab pos="7086600" algn="l"/>
                <a:tab pos="7315200" algn="l"/>
              </a:tabLst>
            </a:pP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#</a:t>
            </a:r>
            <a:r>
              <a:rPr lang="zh-CN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程序文件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ex8_14.py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tabLst>
                <a:tab pos="228600" algn="l"/>
                <a:tab pos="457200" algn="l"/>
                <a:tab pos="685800" algn="l"/>
                <a:tab pos="914400" algn="l"/>
                <a:tab pos="1143000" algn="l"/>
                <a:tab pos="1371600" algn="l"/>
                <a:tab pos="1600200" algn="l"/>
                <a:tab pos="1828800" algn="l"/>
                <a:tab pos="2057400" algn="l"/>
                <a:tab pos="2286000" algn="l"/>
                <a:tab pos="2514600" algn="l"/>
                <a:tab pos="2743200" algn="l"/>
                <a:tab pos="2971800" algn="l"/>
                <a:tab pos="3200400" algn="l"/>
                <a:tab pos="3429000" algn="l"/>
                <a:tab pos="3657600" algn="l"/>
                <a:tab pos="3886200" algn="l"/>
                <a:tab pos="4114800" algn="l"/>
                <a:tab pos="4343400" algn="l"/>
                <a:tab pos="4572000" algn="l"/>
                <a:tab pos="4800600" algn="l"/>
                <a:tab pos="5029200" algn="l"/>
                <a:tab pos="5257800" algn="l"/>
                <a:tab pos="5486400" algn="l"/>
                <a:tab pos="5715000" algn="l"/>
                <a:tab pos="5943600" algn="l"/>
                <a:tab pos="6172200" algn="l"/>
                <a:tab pos="6400800" algn="l"/>
                <a:tab pos="6629400" algn="l"/>
                <a:tab pos="6858000" algn="l"/>
                <a:tab pos="7086600" algn="l"/>
                <a:tab pos="7315200" algn="l"/>
              </a:tabLst>
            </a:pP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import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numpy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as np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tabLst>
                <a:tab pos="228600" algn="l"/>
                <a:tab pos="457200" algn="l"/>
                <a:tab pos="685800" algn="l"/>
                <a:tab pos="914400" algn="l"/>
                <a:tab pos="1143000" algn="l"/>
                <a:tab pos="1371600" algn="l"/>
                <a:tab pos="1600200" algn="l"/>
                <a:tab pos="1828800" algn="l"/>
                <a:tab pos="2057400" algn="l"/>
                <a:tab pos="2286000" algn="l"/>
                <a:tab pos="2514600" algn="l"/>
                <a:tab pos="2743200" algn="l"/>
                <a:tab pos="2971800" algn="l"/>
                <a:tab pos="3200400" algn="l"/>
                <a:tab pos="3429000" algn="l"/>
                <a:tab pos="3657600" algn="l"/>
                <a:tab pos="3886200" algn="l"/>
                <a:tab pos="4114800" algn="l"/>
                <a:tab pos="4343400" algn="l"/>
                <a:tab pos="4572000" algn="l"/>
                <a:tab pos="4800600" algn="l"/>
                <a:tab pos="5029200" algn="l"/>
                <a:tab pos="5257800" algn="l"/>
                <a:tab pos="5486400" algn="l"/>
                <a:tab pos="5715000" algn="l"/>
                <a:tab pos="5943600" algn="l"/>
                <a:tab pos="6172200" algn="l"/>
                <a:tab pos="6400800" algn="l"/>
                <a:tab pos="6629400" algn="l"/>
                <a:tab pos="6858000" algn="l"/>
                <a:tab pos="7086600" algn="l"/>
                <a:tab pos="7315200" algn="l"/>
              </a:tabLst>
            </a:pP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 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tabLst>
                <a:tab pos="228600" algn="l"/>
                <a:tab pos="457200" algn="l"/>
                <a:tab pos="685800" algn="l"/>
                <a:tab pos="914400" algn="l"/>
                <a:tab pos="1143000" algn="l"/>
                <a:tab pos="1371600" algn="l"/>
                <a:tab pos="1600200" algn="l"/>
                <a:tab pos="1828800" algn="l"/>
                <a:tab pos="2057400" algn="l"/>
                <a:tab pos="2286000" algn="l"/>
                <a:tab pos="2514600" algn="l"/>
                <a:tab pos="2743200" algn="l"/>
                <a:tab pos="2971800" algn="l"/>
                <a:tab pos="3200400" algn="l"/>
                <a:tab pos="3429000" algn="l"/>
                <a:tab pos="3657600" algn="l"/>
                <a:tab pos="3886200" algn="l"/>
                <a:tab pos="4114800" algn="l"/>
                <a:tab pos="4343400" algn="l"/>
                <a:tab pos="4572000" algn="l"/>
                <a:tab pos="4800600" algn="l"/>
                <a:tab pos="5029200" algn="l"/>
                <a:tab pos="5257800" algn="l"/>
                <a:tab pos="5486400" algn="l"/>
                <a:tab pos="5715000" algn="l"/>
                <a:tab pos="5943600" algn="l"/>
                <a:tab pos="6172200" algn="l"/>
                <a:tab pos="6400800" algn="l"/>
                <a:tab pos="6629400" algn="l"/>
                <a:tab pos="6858000" algn="l"/>
                <a:tab pos="7086600" algn="l"/>
                <a:tab pos="7315200" algn="l"/>
              </a:tabLst>
            </a:pP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t0=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np.array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([0,1,2,3,4,5,6,8,10,12,14,16,18])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tabLst>
                <a:tab pos="228600" algn="l"/>
                <a:tab pos="457200" algn="l"/>
                <a:tab pos="685800" algn="l"/>
                <a:tab pos="914400" algn="l"/>
                <a:tab pos="1143000" algn="l"/>
                <a:tab pos="1371600" algn="l"/>
                <a:tab pos="1600200" algn="l"/>
                <a:tab pos="1828800" algn="l"/>
                <a:tab pos="2057400" algn="l"/>
                <a:tab pos="2286000" algn="l"/>
                <a:tab pos="2514600" algn="l"/>
                <a:tab pos="2743200" algn="l"/>
                <a:tab pos="2971800" algn="l"/>
                <a:tab pos="3200400" algn="l"/>
                <a:tab pos="3429000" algn="l"/>
                <a:tab pos="3657600" algn="l"/>
                <a:tab pos="3886200" algn="l"/>
                <a:tab pos="4114800" algn="l"/>
                <a:tab pos="4343400" algn="l"/>
                <a:tab pos="4572000" algn="l"/>
                <a:tab pos="4800600" algn="l"/>
                <a:tab pos="5029200" algn="l"/>
                <a:tab pos="5257800" algn="l"/>
                <a:tab pos="5486400" algn="l"/>
                <a:tab pos="5715000" algn="l"/>
                <a:tab pos="5943600" algn="l"/>
                <a:tab pos="6172200" algn="l"/>
                <a:tab pos="6400800" algn="l"/>
                <a:tab pos="6629400" algn="l"/>
                <a:tab pos="6858000" algn="l"/>
                <a:tab pos="7086600" algn="l"/>
                <a:tab pos="7315200" algn="l"/>
              </a:tabLst>
            </a:pP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x0=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np.array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([60,63,64,63,61,58,53,44,39,38,41,46,53])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tabLst>
                <a:tab pos="228600" algn="l"/>
                <a:tab pos="457200" algn="l"/>
                <a:tab pos="685800" algn="l"/>
                <a:tab pos="914400" algn="l"/>
                <a:tab pos="1143000" algn="l"/>
                <a:tab pos="1371600" algn="l"/>
                <a:tab pos="1600200" algn="l"/>
                <a:tab pos="1828800" algn="l"/>
                <a:tab pos="2057400" algn="l"/>
                <a:tab pos="2286000" algn="l"/>
                <a:tab pos="2514600" algn="l"/>
                <a:tab pos="2743200" algn="l"/>
                <a:tab pos="2971800" algn="l"/>
                <a:tab pos="3200400" algn="l"/>
                <a:tab pos="3429000" algn="l"/>
                <a:tab pos="3657600" algn="l"/>
                <a:tab pos="3886200" algn="l"/>
                <a:tab pos="4114800" algn="l"/>
                <a:tab pos="4343400" algn="l"/>
                <a:tab pos="4572000" algn="l"/>
                <a:tab pos="4800600" algn="l"/>
                <a:tab pos="5029200" algn="l"/>
                <a:tab pos="5257800" algn="l"/>
                <a:tab pos="5486400" algn="l"/>
                <a:tab pos="5715000" algn="l"/>
                <a:tab pos="5943600" algn="l"/>
                <a:tab pos="6172200" algn="l"/>
                <a:tab pos="6400800" algn="l"/>
                <a:tab pos="6629400" algn="l"/>
                <a:tab pos="6858000" algn="l"/>
                <a:tab pos="7086600" algn="l"/>
                <a:tab pos="7315200" algn="l"/>
              </a:tabLst>
            </a:pP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y0=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np.array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([30,34,38,44,50,55,58,56,47,38,30,27,26])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tabLst>
                <a:tab pos="228600" algn="l"/>
                <a:tab pos="457200" algn="l"/>
                <a:tab pos="685800" algn="l"/>
                <a:tab pos="914400" algn="l"/>
                <a:tab pos="1143000" algn="l"/>
                <a:tab pos="1371600" algn="l"/>
                <a:tab pos="1600200" algn="l"/>
                <a:tab pos="1828800" algn="l"/>
                <a:tab pos="2057400" algn="l"/>
                <a:tab pos="2286000" algn="l"/>
                <a:tab pos="2514600" algn="l"/>
                <a:tab pos="2743200" algn="l"/>
                <a:tab pos="2971800" algn="l"/>
                <a:tab pos="3200400" algn="l"/>
                <a:tab pos="3429000" algn="l"/>
                <a:tab pos="3657600" algn="l"/>
                <a:tab pos="3886200" algn="l"/>
                <a:tab pos="4114800" algn="l"/>
                <a:tab pos="4343400" algn="l"/>
                <a:tab pos="4572000" algn="l"/>
                <a:tab pos="4800600" algn="l"/>
                <a:tab pos="5029200" algn="l"/>
                <a:tab pos="5257800" algn="l"/>
                <a:tab pos="5486400" algn="l"/>
                <a:tab pos="5715000" algn="l"/>
                <a:tab pos="5943600" algn="l"/>
                <a:tab pos="6172200" algn="l"/>
                <a:tab pos="6400800" algn="l"/>
                <a:tab pos="6629400" algn="l"/>
                <a:tab pos="6858000" algn="l"/>
                <a:tab pos="7086600" algn="l"/>
                <a:tab pos="7315200" algn="l"/>
              </a:tabLst>
            </a:pP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dt=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np.diff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(t0); dx=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np.diff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(x0);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dy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=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np.diff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(y0)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tabLst>
                <a:tab pos="228600" algn="l"/>
                <a:tab pos="457200" algn="l"/>
                <a:tab pos="685800" algn="l"/>
                <a:tab pos="914400" algn="l"/>
                <a:tab pos="1143000" algn="l"/>
                <a:tab pos="1371600" algn="l"/>
                <a:tab pos="1600200" algn="l"/>
                <a:tab pos="1828800" algn="l"/>
                <a:tab pos="2057400" algn="l"/>
                <a:tab pos="2286000" algn="l"/>
                <a:tab pos="2514600" algn="l"/>
                <a:tab pos="2743200" algn="l"/>
                <a:tab pos="2971800" algn="l"/>
                <a:tab pos="3200400" algn="l"/>
                <a:tab pos="3429000" algn="l"/>
                <a:tab pos="3657600" algn="l"/>
                <a:tab pos="3886200" algn="l"/>
                <a:tab pos="4114800" algn="l"/>
                <a:tab pos="4343400" algn="l"/>
                <a:tab pos="4572000" algn="l"/>
                <a:tab pos="4800600" algn="l"/>
                <a:tab pos="5029200" algn="l"/>
                <a:tab pos="5257800" algn="l"/>
                <a:tab pos="5486400" algn="l"/>
                <a:tab pos="5715000" algn="l"/>
                <a:tab pos="5943600" algn="l"/>
                <a:tab pos="6172200" algn="l"/>
                <a:tab pos="6400800" algn="l"/>
                <a:tab pos="6629400" algn="l"/>
                <a:tab pos="6858000" algn="l"/>
                <a:tab pos="7086600" algn="l"/>
                <a:tab pos="7315200" algn="l"/>
              </a:tabLst>
            </a:pP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temp=x0[:-1]*y0[:-1]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tabLst>
                <a:tab pos="228600" algn="l"/>
                <a:tab pos="457200" algn="l"/>
                <a:tab pos="685800" algn="l"/>
                <a:tab pos="914400" algn="l"/>
                <a:tab pos="1143000" algn="l"/>
                <a:tab pos="1371600" algn="l"/>
                <a:tab pos="1600200" algn="l"/>
                <a:tab pos="1828800" algn="l"/>
                <a:tab pos="2057400" algn="l"/>
                <a:tab pos="2286000" algn="l"/>
                <a:tab pos="2514600" algn="l"/>
                <a:tab pos="2743200" algn="l"/>
                <a:tab pos="2971800" algn="l"/>
                <a:tab pos="3200400" algn="l"/>
                <a:tab pos="3429000" algn="l"/>
                <a:tab pos="3657600" algn="l"/>
                <a:tab pos="3886200" algn="l"/>
                <a:tab pos="4114800" algn="l"/>
                <a:tab pos="4343400" algn="l"/>
                <a:tab pos="4572000" algn="l"/>
                <a:tab pos="4800600" algn="l"/>
                <a:tab pos="5029200" algn="l"/>
                <a:tab pos="5257800" algn="l"/>
                <a:tab pos="5486400" algn="l"/>
                <a:tab pos="5715000" algn="l"/>
                <a:tab pos="5943600" algn="l"/>
                <a:tab pos="6172200" algn="l"/>
                <a:tab pos="6400800" algn="l"/>
                <a:tab pos="6629400" algn="l"/>
                <a:tab pos="6858000" algn="l"/>
                <a:tab pos="7086600" algn="l"/>
                <a:tab pos="7315200" algn="l"/>
              </a:tabLst>
            </a:pP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mat1=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np.vstack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([x0[:-1], -temp,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np.zeros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((2,12))]).T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tabLst>
                <a:tab pos="228600" algn="l"/>
                <a:tab pos="457200" algn="l"/>
                <a:tab pos="685800" algn="l"/>
                <a:tab pos="914400" algn="l"/>
                <a:tab pos="1143000" algn="l"/>
                <a:tab pos="1371600" algn="l"/>
                <a:tab pos="1600200" algn="l"/>
                <a:tab pos="1828800" algn="l"/>
                <a:tab pos="2057400" algn="l"/>
                <a:tab pos="2286000" algn="l"/>
                <a:tab pos="2514600" algn="l"/>
                <a:tab pos="2743200" algn="l"/>
                <a:tab pos="2971800" algn="l"/>
                <a:tab pos="3200400" algn="l"/>
                <a:tab pos="3429000" algn="l"/>
                <a:tab pos="3657600" algn="l"/>
                <a:tab pos="3886200" algn="l"/>
                <a:tab pos="4114800" algn="l"/>
                <a:tab pos="4343400" algn="l"/>
                <a:tab pos="4572000" algn="l"/>
                <a:tab pos="4800600" algn="l"/>
                <a:tab pos="5029200" algn="l"/>
                <a:tab pos="5257800" algn="l"/>
                <a:tab pos="5486400" algn="l"/>
                <a:tab pos="5715000" algn="l"/>
                <a:tab pos="5943600" algn="l"/>
                <a:tab pos="6172200" algn="l"/>
                <a:tab pos="6400800" algn="l"/>
                <a:tab pos="6629400" algn="l"/>
                <a:tab pos="6858000" algn="l"/>
                <a:tab pos="7086600" algn="l"/>
                <a:tab pos="7315200" algn="l"/>
              </a:tabLst>
            </a:pP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mat2=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np.vstack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([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np.zeros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((2,12)), -y0[:-1], temp]).T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tabLst>
                <a:tab pos="228600" algn="l"/>
                <a:tab pos="457200" algn="l"/>
                <a:tab pos="685800" algn="l"/>
                <a:tab pos="914400" algn="l"/>
                <a:tab pos="1143000" algn="l"/>
                <a:tab pos="1371600" algn="l"/>
                <a:tab pos="1600200" algn="l"/>
                <a:tab pos="1828800" algn="l"/>
                <a:tab pos="2057400" algn="l"/>
                <a:tab pos="2286000" algn="l"/>
                <a:tab pos="2514600" algn="l"/>
                <a:tab pos="2743200" algn="l"/>
                <a:tab pos="2971800" algn="l"/>
                <a:tab pos="3200400" algn="l"/>
                <a:tab pos="3429000" algn="l"/>
                <a:tab pos="3657600" algn="l"/>
                <a:tab pos="3886200" algn="l"/>
                <a:tab pos="4114800" algn="l"/>
                <a:tab pos="4343400" algn="l"/>
                <a:tab pos="4572000" algn="l"/>
                <a:tab pos="4800600" algn="l"/>
                <a:tab pos="5029200" algn="l"/>
                <a:tab pos="5257800" algn="l"/>
                <a:tab pos="5486400" algn="l"/>
                <a:tab pos="5715000" algn="l"/>
                <a:tab pos="5943600" algn="l"/>
                <a:tab pos="6172200" algn="l"/>
                <a:tab pos="6400800" algn="l"/>
                <a:tab pos="6629400" algn="l"/>
                <a:tab pos="6858000" algn="l"/>
                <a:tab pos="7086600" algn="l"/>
                <a:tab pos="7315200" algn="l"/>
              </a:tabLst>
            </a:pP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mat=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np.vstack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([mat1,mat2])  #</a:t>
            </a:r>
            <a:r>
              <a:rPr lang="zh-CN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构造线性方程组系数矩阵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tabLst>
                <a:tab pos="228600" algn="l"/>
                <a:tab pos="457200" algn="l"/>
                <a:tab pos="685800" algn="l"/>
                <a:tab pos="914400" algn="l"/>
                <a:tab pos="1143000" algn="l"/>
                <a:tab pos="1371600" algn="l"/>
                <a:tab pos="1600200" algn="l"/>
                <a:tab pos="1828800" algn="l"/>
                <a:tab pos="2057400" algn="l"/>
                <a:tab pos="2286000" algn="l"/>
                <a:tab pos="2514600" algn="l"/>
                <a:tab pos="2743200" algn="l"/>
                <a:tab pos="2971800" algn="l"/>
                <a:tab pos="3200400" algn="l"/>
                <a:tab pos="3429000" algn="l"/>
                <a:tab pos="3657600" algn="l"/>
                <a:tab pos="3886200" algn="l"/>
                <a:tab pos="4114800" algn="l"/>
                <a:tab pos="4343400" algn="l"/>
                <a:tab pos="4572000" algn="l"/>
                <a:tab pos="4800600" algn="l"/>
                <a:tab pos="5029200" algn="l"/>
                <a:tab pos="5257800" algn="l"/>
                <a:tab pos="5486400" algn="l"/>
                <a:tab pos="5715000" algn="l"/>
                <a:tab pos="5943600" algn="l"/>
                <a:tab pos="6172200" algn="l"/>
                <a:tab pos="6400800" algn="l"/>
                <a:tab pos="6629400" algn="l"/>
                <a:tab pos="6858000" algn="l"/>
                <a:tab pos="7086600" algn="l"/>
                <a:tab pos="7315200" algn="l"/>
              </a:tabLst>
            </a:pP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b=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np.hstack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([dx/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dt,dy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/dt])  #</a:t>
            </a:r>
            <a:r>
              <a:rPr lang="zh-CN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构造线性方程组常数项列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tabLst>
                <a:tab pos="228600" algn="l"/>
                <a:tab pos="457200" algn="l"/>
                <a:tab pos="685800" algn="l"/>
                <a:tab pos="914400" algn="l"/>
                <a:tab pos="1143000" algn="l"/>
                <a:tab pos="1371600" algn="l"/>
                <a:tab pos="1600200" algn="l"/>
                <a:tab pos="1828800" algn="l"/>
                <a:tab pos="2057400" algn="l"/>
                <a:tab pos="2286000" algn="l"/>
                <a:tab pos="2514600" algn="l"/>
                <a:tab pos="2743200" algn="l"/>
                <a:tab pos="2971800" algn="l"/>
                <a:tab pos="3200400" algn="l"/>
                <a:tab pos="3429000" algn="l"/>
                <a:tab pos="3657600" algn="l"/>
                <a:tab pos="3886200" algn="l"/>
                <a:tab pos="4114800" algn="l"/>
                <a:tab pos="4343400" algn="l"/>
                <a:tab pos="4572000" algn="l"/>
                <a:tab pos="4800600" algn="l"/>
                <a:tab pos="5029200" algn="l"/>
                <a:tab pos="5257800" algn="l"/>
                <a:tab pos="5486400" algn="l"/>
                <a:tab pos="5715000" algn="l"/>
                <a:tab pos="5943600" algn="l"/>
                <a:tab pos="6172200" algn="l"/>
                <a:tab pos="6400800" algn="l"/>
                <a:tab pos="6629400" algn="l"/>
                <a:tab pos="6858000" algn="l"/>
                <a:tab pos="7086600" algn="l"/>
                <a:tab pos="7315200" algn="l"/>
              </a:tabLst>
            </a:pP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cs=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np.linalg.pinv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(mat)@b    #</a:t>
            </a:r>
            <a:r>
              <a:rPr lang="zh-CN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线性最小二乘法拟合参数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2200" b="1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</a:rPr>
              <a:t>print('</a:t>
            </a:r>
            <a:r>
              <a:rPr lang="zh-CN" altLang="zh-CN" sz="2200" b="1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参数</a:t>
            </a:r>
            <a:r>
              <a:rPr lang="en-US" altLang="zh-CN" sz="2200" b="1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</a:rPr>
              <a:t>a,b,c,d</a:t>
            </a:r>
            <a:r>
              <a:rPr lang="zh-CN" altLang="zh-CN" sz="2200" b="1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的值分别为</a:t>
            </a:r>
            <a:r>
              <a:rPr lang="en-US" altLang="zh-CN" sz="2200" b="1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</a:rPr>
              <a:t>:', </a:t>
            </a:r>
            <a:r>
              <a:rPr lang="en-US" altLang="zh-CN" sz="2200" b="1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</a:rPr>
              <a:t>np.round</a:t>
            </a:r>
            <a:r>
              <a:rPr lang="en-US" altLang="zh-CN" sz="2200" b="1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</a:rPr>
              <a:t>(cs,4))</a:t>
            </a:r>
            <a:endParaRPr lang="zh-CN" altLang="en-US" sz="2200" dirty="0"/>
          </a:p>
        </p:txBody>
      </p:sp>
    </p:spTree>
    <p:extLst>
      <p:ext uri="{BB962C8B-B14F-4D97-AF65-F5344CB8AC3E}">
        <p14:creationId xmlns:p14="http://schemas.microsoft.com/office/powerpoint/2010/main" val="532962094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3A7DF435-8052-4C43-BA00-254D7CFC46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58714458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11106616" imgH="5484892" progId="Word.Document.12">
                  <p:embed/>
                </p:oleObj>
              </mc:Choice>
              <mc:Fallback>
                <p:oleObj name="Document" r:id="rId2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3A7DF435-8052-4C43-BA00-254D7CFC468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90201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3A7DF435-8052-4C43-BA00-254D7CFC46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47428027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11106616" imgH="5484892" progId="Word.Document.12">
                  <p:embed/>
                </p:oleObj>
              </mc:Choice>
              <mc:Fallback>
                <p:oleObj name="Document" r:id="rId2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3A7DF435-8052-4C43-BA00-254D7CFC468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50575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3A7DF435-8052-4C43-BA00-254D7CFC46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33085772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11106616" imgH="5484892" progId="Word.Document.12">
                  <p:embed/>
                </p:oleObj>
              </mc:Choice>
              <mc:Fallback>
                <p:oleObj name="Document" r:id="rId2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3A7DF435-8052-4C43-BA00-254D7CFC468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21896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3A7DF435-8052-4C43-BA00-254D7CFC46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63153671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11106616" imgH="5693992" progId="Word.Document.12">
                  <p:embed/>
                </p:oleObj>
              </mc:Choice>
              <mc:Fallback>
                <p:oleObj name="Document" r:id="rId2" imgW="11106616" imgH="56939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3A7DF435-8052-4C43-BA00-254D7CFC468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74863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3A7DF435-8052-4C43-BA00-254D7CFC46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15729151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11106616" imgH="5484892" progId="Word.Document.12">
                  <p:embed/>
                </p:oleObj>
              </mc:Choice>
              <mc:Fallback>
                <p:oleObj name="Document" r:id="rId2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3A7DF435-8052-4C43-BA00-254D7CFC468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64229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3A7DF435-8052-4C43-BA00-254D7CFC46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19332981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11106616" imgH="5779074" progId="Word.Document.12">
                  <p:embed/>
                </p:oleObj>
              </mc:Choice>
              <mc:Fallback>
                <p:oleObj name="Document" r:id="rId2" imgW="11106616" imgH="5779074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3A7DF435-8052-4C43-BA00-254D7CFC468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38336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2015135"/>
              </p:ext>
            </p:extLst>
          </p:nvPr>
        </p:nvGraphicFramePr>
        <p:xfrm>
          <a:off x="660400" y="1135063"/>
          <a:ext cx="11107738" cy="5468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11106616" imgH="5484892" progId="Word.Document.12">
                  <p:embed/>
                </p:oleObj>
              </mc:Choice>
              <mc:Fallback>
                <p:oleObj name="Document" r:id="rId2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60400" y="1135063"/>
                        <a:ext cx="11107738" cy="54689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46382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751A6CD9-8657-4021-9B43-1FF11BCBD47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66700" algn="just">
              <a:tabLst>
                <a:tab pos="228600" algn="l"/>
                <a:tab pos="457200" algn="l"/>
                <a:tab pos="685800" algn="l"/>
                <a:tab pos="914400" algn="l"/>
                <a:tab pos="1143000" algn="l"/>
                <a:tab pos="1371600" algn="l"/>
                <a:tab pos="1600200" algn="l"/>
                <a:tab pos="1828800" algn="l"/>
                <a:tab pos="2057400" algn="l"/>
                <a:tab pos="2286000" algn="l"/>
                <a:tab pos="2514600" algn="l"/>
                <a:tab pos="2743200" algn="l"/>
                <a:tab pos="2971800" algn="l"/>
                <a:tab pos="3200400" algn="l"/>
                <a:tab pos="3429000" algn="l"/>
                <a:tab pos="3657600" algn="l"/>
                <a:tab pos="3886200" algn="l"/>
                <a:tab pos="4114800" algn="l"/>
                <a:tab pos="4343400" algn="l"/>
                <a:tab pos="4572000" algn="l"/>
                <a:tab pos="4800600" algn="l"/>
                <a:tab pos="5029200" algn="l"/>
                <a:tab pos="5257800" algn="l"/>
                <a:tab pos="5486400" algn="l"/>
                <a:tab pos="5715000" algn="l"/>
                <a:tab pos="5943600" algn="l"/>
                <a:tab pos="6172200" algn="l"/>
                <a:tab pos="6400800" algn="l"/>
                <a:tab pos="6629400" algn="l"/>
                <a:tab pos="6858000" algn="l"/>
                <a:tab pos="7086600" algn="l"/>
                <a:tab pos="7315200" algn="l"/>
              </a:tabLst>
            </a:pPr>
            <a:r>
              <a:rPr lang="en-US" altLang="zh-CN" sz="1800" b="1" kern="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#</a:t>
            </a:r>
            <a:r>
              <a:rPr lang="zh-CN" altLang="zh-CN" sz="1800" b="1" kern="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程序文件</a:t>
            </a:r>
            <a:r>
              <a:rPr lang="en-US" altLang="zh-CN" sz="1800" b="1" kern="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ex8_15.py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66700" algn="just">
              <a:tabLst>
                <a:tab pos="228600" algn="l"/>
                <a:tab pos="457200" algn="l"/>
                <a:tab pos="685800" algn="l"/>
                <a:tab pos="914400" algn="l"/>
                <a:tab pos="1143000" algn="l"/>
                <a:tab pos="1371600" algn="l"/>
                <a:tab pos="1600200" algn="l"/>
                <a:tab pos="1828800" algn="l"/>
                <a:tab pos="2057400" algn="l"/>
                <a:tab pos="2286000" algn="l"/>
                <a:tab pos="2514600" algn="l"/>
                <a:tab pos="2743200" algn="l"/>
                <a:tab pos="2971800" algn="l"/>
                <a:tab pos="3200400" algn="l"/>
                <a:tab pos="3429000" algn="l"/>
                <a:tab pos="3657600" algn="l"/>
                <a:tab pos="3886200" algn="l"/>
                <a:tab pos="4114800" algn="l"/>
                <a:tab pos="4343400" algn="l"/>
                <a:tab pos="4572000" algn="l"/>
                <a:tab pos="4800600" algn="l"/>
                <a:tab pos="5029200" algn="l"/>
                <a:tab pos="5257800" algn="l"/>
                <a:tab pos="5486400" algn="l"/>
                <a:tab pos="5715000" algn="l"/>
                <a:tab pos="5943600" algn="l"/>
                <a:tab pos="6172200" algn="l"/>
                <a:tab pos="6400800" algn="l"/>
                <a:tab pos="6629400" algn="l"/>
                <a:tab pos="6858000" algn="l"/>
                <a:tab pos="7086600" algn="l"/>
                <a:tab pos="7315200" algn="l"/>
              </a:tabLst>
            </a:pPr>
            <a:r>
              <a:rPr lang="en-US" altLang="zh-CN" sz="1800" b="1" kern="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import </a:t>
            </a:r>
            <a:r>
              <a:rPr lang="en-US" altLang="zh-CN" sz="1800" b="1" kern="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numpy</a:t>
            </a:r>
            <a:r>
              <a:rPr lang="en-US" altLang="zh-CN" sz="1800" b="1" kern="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as np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66700" algn="just">
              <a:tabLst>
                <a:tab pos="228600" algn="l"/>
                <a:tab pos="457200" algn="l"/>
                <a:tab pos="685800" algn="l"/>
                <a:tab pos="914400" algn="l"/>
                <a:tab pos="1143000" algn="l"/>
                <a:tab pos="1371600" algn="l"/>
                <a:tab pos="1600200" algn="l"/>
                <a:tab pos="1828800" algn="l"/>
                <a:tab pos="2057400" algn="l"/>
                <a:tab pos="2286000" algn="l"/>
                <a:tab pos="2514600" algn="l"/>
                <a:tab pos="2743200" algn="l"/>
                <a:tab pos="2971800" algn="l"/>
                <a:tab pos="3200400" algn="l"/>
                <a:tab pos="3429000" algn="l"/>
                <a:tab pos="3657600" algn="l"/>
                <a:tab pos="3886200" algn="l"/>
                <a:tab pos="4114800" algn="l"/>
                <a:tab pos="4343400" algn="l"/>
                <a:tab pos="4572000" algn="l"/>
                <a:tab pos="4800600" algn="l"/>
                <a:tab pos="5029200" algn="l"/>
                <a:tab pos="5257800" algn="l"/>
                <a:tab pos="5486400" algn="l"/>
                <a:tab pos="5715000" algn="l"/>
                <a:tab pos="5943600" algn="l"/>
                <a:tab pos="6172200" algn="l"/>
                <a:tab pos="6400800" algn="l"/>
                <a:tab pos="6629400" algn="l"/>
                <a:tab pos="6858000" algn="l"/>
                <a:tab pos="7086600" algn="l"/>
                <a:tab pos="7315200" algn="l"/>
              </a:tabLst>
            </a:pPr>
            <a:r>
              <a:rPr lang="en-US" altLang="zh-CN" sz="1800" b="1" kern="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import </a:t>
            </a:r>
            <a:r>
              <a:rPr lang="en-US" altLang="zh-CN" sz="1800" b="1" kern="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sympy</a:t>
            </a:r>
            <a:r>
              <a:rPr lang="en-US" altLang="zh-CN" sz="1800" b="1" kern="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as </a:t>
            </a:r>
            <a:r>
              <a:rPr lang="en-US" altLang="zh-CN" sz="1800" b="1" kern="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sp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66700" algn="just">
              <a:tabLst>
                <a:tab pos="228600" algn="l"/>
                <a:tab pos="457200" algn="l"/>
                <a:tab pos="685800" algn="l"/>
                <a:tab pos="914400" algn="l"/>
                <a:tab pos="1143000" algn="l"/>
                <a:tab pos="1371600" algn="l"/>
                <a:tab pos="1600200" algn="l"/>
                <a:tab pos="1828800" algn="l"/>
                <a:tab pos="2057400" algn="l"/>
                <a:tab pos="2286000" algn="l"/>
                <a:tab pos="2514600" algn="l"/>
                <a:tab pos="2743200" algn="l"/>
                <a:tab pos="2971800" algn="l"/>
                <a:tab pos="3200400" algn="l"/>
                <a:tab pos="3429000" algn="l"/>
                <a:tab pos="3657600" algn="l"/>
                <a:tab pos="3886200" algn="l"/>
                <a:tab pos="4114800" algn="l"/>
                <a:tab pos="4343400" algn="l"/>
                <a:tab pos="4572000" algn="l"/>
                <a:tab pos="4800600" algn="l"/>
                <a:tab pos="5029200" algn="l"/>
                <a:tab pos="5257800" algn="l"/>
                <a:tab pos="5486400" algn="l"/>
                <a:tab pos="5715000" algn="l"/>
                <a:tab pos="5943600" algn="l"/>
                <a:tab pos="6172200" algn="l"/>
                <a:tab pos="6400800" algn="l"/>
                <a:tab pos="6629400" algn="l"/>
                <a:tab pos="6858000" algn="l"/>
                <a:tab pos="7086600" algn="l"/>
                <a:tab pos="7315200" algn="l"/>
              </a:tabLst>
            </a:pPr>
            <a:r>
              <a:rPr lang="en-US" altLang="zh-CN" sz="1800" b="1" kern="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import </a:t>
            </a:r>
            <a:r>
              <a:rPr lang="en-US" altLang="zh-CN" sz="1800" b="1" kern="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pylab</a:t>
            </a:r>
            <a:r>
              <a:rPr lang="en-US" altLang="zh-CN" sz="1800" b="1" kern="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as </a:t>
            </a:r>
            <a:r>
              <a:rPr lang="en-US" altLang="zh-CN" sz="1800" b="1" kern="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plt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66700" algn="just">
              <a:tabLst>
                <a:tab pos="228600" algn="l"/>
                <a:tab pos="457200" algn="l"/>
                <a:tab pos="685800" algn="l"/>
                <a:tab pos="914400" algn="l"/>
                <a:tab pos="1143000" algn="l"/>
                <a:tab pos="1371600" algn="l"/>
                <a:tab pos="1600200" algn="l"/>
                <a:tab pos="1828800" algn="l"/>
                <a:tab pos="2057400" algn="l"/>
                <a:tab pos="2286000" algn="l"/>
                <a:tab pos="2514600" algn="l"/>
                <a:tab pos="2743200" algn="l"/>
                <a:tab pos="2971800" algn="l"/>
                <a:tab pos="3200400" algn="l"/>
                <a:tab pos="3429000" algn="l"/>
                <a:tab pos="3657600" algn="l"/>
                <a:tab pos="3886200" algn="l"/>
                <a:tab pos="4114800" algn="l"/>
                <a:tab pos="4343400" algn="l"/>
                <a:tab pos="4572000" algn="l"/>
                <a:tab pos="4800600" algn="l"/>
                <a:tab pos="5029200" algn="l"/>
                <a:tab pos="5257800" algn="l"/>
                <a:tab pos="5486400" algn="l"/>
                <a:tab pos="5715000" algn="l"/>
                <a:tab pos="5943600" algn="l"/>
                <a:tab pos="6172200" algn="l"/>
                <a:tab pos="6400800" algn="l"/>
                <a:tab pos="6629400" algn="l"/>
                <a:tab pos="6858000" algn="l"/>
                <a:tab pos="7086600" algn="l"/>
                <a:tab pos="7315200" algn="l"/>
              </a:tabLst>
            </a:pPr>
            <a:r>
              <a:rPr lang="en-US" altLang="zh-CN" sz="1800" b="1" kern="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from </a:t>
            </a:r>
            <a:r>
              <a:rPr lang="en-US" altLang="zh-CN" sz="1800" b="1" kern="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scipy.integrate</a:t>
            </a:r>
            <a:r>
              <a:rPr lang="en-US" altLang="zh-CN" sz="1800" b="1" kern="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import </a:t>
            </a:r>
            <a:r>
              <a:rPr lang="en-US" altLang="zh-CN" sz="1800" b="1" kern="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odeint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66700" algn="just">
              <a:tabLst>
                <a:tab pos="228600" algn="l"/>
                <a:tab pos="457200" algn="l"/>
                <a:tab pos="685800" algn="l"/>
                <a:tab pos="914400" algn="l"/>
                <a:tab pos="1143000" algn="l"/>
                <a:tab pos="1371600" algn="l"/>
                <a:tab pos="1600200" algn="l"/>
                <a:tab pos="1828800" algn="l"/>
                <a:tab pos="2057400" algn="l"/>
                <a:tab pos="2286000" algn="l"/>
                <a:tab pos="2514600" algn="l"/>
                <a:tab pos="2743200" algn="l"/>
                <a:tab pos="2971800" algn="l"/>
                <a:tab pos="3200400" algn="l"/>
                <a:tab pos="3429000" algn="l"/>
                <a:tab pos="3657600" algn="l"/>
                <a:tab pos="3886200" algn="l"/>
                <a:tab pos="4114800" algn="l"/>
                <a:tab pos="4343400" algn="l"/>
                <a:tab pos="4572000" algn="l"/>
                <a:tab pos="4800600" algn="l"/>
                <a:tab pos="5029200" algn="l"/>
                <a:tab pos="5257800" algn="l"/>
                <a:tab pos="5486400" algn="l"/>
                <a:tab pos="5715000" algn="l"/>
                <a:tab pos="5943600" algn="l"/>
                <a:tab pos="6172200" algn="l"/>
                <a:tab pos="6400800" algn="l"/>
                <a:tab pos="6629400" algn="l"/>
                <a:tab pos="6858000" algn="l"/>
                <a:tab pos="7086600" algn="l"/>
                <a:tab pos="7315200" algn="l"/>
              </a:tabLst>
            </a:pPr>
            <a:r>
              <a:rPr lang="en-US" altLang="zh-CN" sz="1800" b="1" kern="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 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66700" algn="just">
              <a:tabLst>
                <a:tab pos="228600" algn="l"/>
                <a:tab pos="457200" algn="l"/>
                <a:tab pos="685800" algn="l"/>
                <a:tab pos="914400" algn="l"/>
                <a:tab pos="1143000" algn="l"/>
                <a:tab pos="1371600" algn="l"/>
                <a:tab pos="1600200" algn="l"/>
                <a:tab pos="1828800" algn="l"/>
                <a:tab pos="2057400" algn="l"/>
                <a:tab pos="2286000" algn="l"/>
                <a:tab pos="2514600" algn="l"/>
                <a:tab pos="2743200" algn="l"/>
                <a:tab pos="2971800" algn="l"/>
                <a:tab pos="3200400" algn="l"/>
                <a:tab pos="3429000" algn="l"/>
                <a:tab pos="3657600" algn="l"/>
                <a:tab pos="3886200" algn="l"/>
                <a:tab pos="4114800" algn="l"/>
                <a:tab pos="4343400" algn="l"/>
                <a:tab pos="4572000" algn="l"/>
                <a:tab pos="4800600" algn="l"/>
                <a:tab pos="5029200" algn="l"/>
                <a:tab pos="5257800" algn="l"/>
                <a:tab pos="5486400" algn="l"/>
                <a:tab pos="5715000" algn="l"/>
                <a:tab pos="5943600" algn="l"/>
                <a:tab pos="6172200" algn="l"/>
                <a:tab pos="6400800" algn="l"/>
                <a:tab pos="6629400" algn="l"/>
                <a:tab pos="6858000" algn="l"/>
                <a:tab pos="7086600" algn="l"/>
                <a:tab pos="7315200" algn="l"/>
              </a:tabLst>
            </a:pPr>
            <a:r>
              <a:rPr lang="en-US" altLang="zh-CN" sz="1800" b="1" kern="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plt.rc</a:t>
            </a:r>
            <a:r>
              <a:rPr lang="en-US" altLang="zh-CN" sz="1800" b="1" kern="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('text',</a:t>
            </a:r>
            <a:r>
              <a:rPr lang="en-US" altLang="zh-CN" sz="1800" b="1" kern="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usetex</a:t>
            </a:r>
            <a:r>
              <a:rPr lang="en-US" altLang="zh-CN" sz="1800" b="1" kern="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=True)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66700" algn="just">
              <a:tabLst>
                <a:tab pos="228600" algn="l"/>
                <a:tab pos="457200" algn="l"/>
                <a:tab pos="685800" algn="l"/>
                <a:tab pos="914400" algn="l"/>
                <a:tab pos="1143000" algn="l"/>
                <a:tab pos="1371600" algn="l"/>
                <a:tab pos="1600200" algn="l"/>
                <a:tab pos="1828800" algn="l"/>
                <a:tab pos="2057400" algn="l"/>
                <a:tab pos="2286000" algn="l"/>
                <a:tab pos="2514600" algn="l"/>
                <a:tab pos="2743200" algn="l"/>
                <a:tab pos="2971800" algn="l"/>
                <a:tab pos="3200400" algn="l"/>
                <a:tab pos="3429000" algn="l"/>
                <a:tab pos="3657600" algn="l"/>
                <a:tab pos="3886200" algn="l"/>
                <a:tab pos="4114800" algn="l"/>
                <a:tab pos="4343400" algn="l"/>
                <a:tab pos="4572000" algn="l"/>
                <a:tab pos="4800600" algn="l"/>
                <a:tab pos="5029200" algn="l"/>
                <a:tab pos="5257800" algn="l"/>
                <a:tab pos="5486400" algn="l"/>
                <a:tab pos="5715000" algn="l"/>
                <a:tab pos="5943600" algn="l"/>
                <a:tab pos="6172200" algn="l"/>
                <a:tab pos="6400800" algn="l"/>
                <a:tab pos="6629400" algn="l"/>
                <a:tab pos="6858000" algn="l"/>
                <a:tab pos="7086600" algn="l"/>
                <a:tab pos="7315200" algn="l"/>
              </a:tabLst>
            </a:pPr>
            <a:r>
              <a:rPr lang="en-US" altLang="zh-CN" sz="1800" b="1" kern="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plt.rc</a:t>
            </a:r>
            <a:r>
              <a:rPr lang="en-US" altLang="zh-CN" sz="1800" b="1" kern="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('</a:t>
            </a:r>
            <a:r>
              <a:rPr lang="en-US" altLang="zh-CN" sz="1800" b="1" kern="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font',size</a:t>
            </a:r>
            <a:r>
              <a:rPr lang="en-US" altLang="zh-CN" sz="1800" b="1" kern="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=15);</a:t>
            </a:r>
          </a:p>
          <a:p>
            <a:pPr marL="266700" algn="just">
              <a:tabLst>
                <a:tab pos="228600" algn="l"/>
                <a:tab pos="457200" algn="l"/>
                <a:tab pos="685800" algn="l"/>
                <a:tab pos="914400" algn="l"/>
                <a:tab pos="1143000" algn="l"/>
                <a:tab pos="1371600" algn="l"/>
                <a:tab pos="1600200" algn="l"/>
                <a:tab pos="1828800" algn="l"/>
                <a:tab pos="2057400" algn="l"/>
                <a:tab pos="2286000" algn="l"/>
                <a:tab pos="2514600" algn="l"/>
                <a:tab pos="2743200" algn="l"/>
                <a:tab pos="2971800" algn="l"/>
                <a:tab pos="3200400" algn="l"/>
                <a:tab pos="3429000" algn="l"/>
                <a:tab pos="3657600" algn="l"/>
                <a:tab pos="3886200" algn="l"/>
                <a:tab pos="4114800" algn="l"/>
                <a:tab pos="4343400" algn="l"/>
                <a:tab pos="4572000" algn="l"/>
                <a:tab pos="4800600" algn="l"/>
                <a:tab pos="5029200" algn="l"/>
                <a:tab pos="5257800" algn="l"/>
                <a:tab pos="5486400" algn="l"/>
                <a:tab pos="5715000" algn="l"/>
                <a:tab pos="5943600" algn="l"/>
                <a:tab pos="6172200" algn="l"/>
                <a:tab pos="6400800" algn="l"/>
                <a:tab pos="6629400" algn="l"/>
                <a:tab pos="6858000" algn="l"/>
                <a:tab pos="7086600" algn="l"/>
                <a:tab pos="7315200" algn="l"/>
              </a:tabLst>
            </a:pPr>
            <a:r>
              <a:rPr lang="en-US" altLang="zh-CN" sz="1800" b="1" kern="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x, y = </a:t>
            </a:r>
            <a:r>
              <a:rPr lang="en-US" altLang="zh-CN" sz="1800" b="1" kern="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sp.var</a:t>
            </a:r>
            <a:r>
              <a:rPr lang="en-US" altLang="zh-CN" sz="1800" b="1" kern="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('</a:t>
            </a:r>
            <a:r>
              <a:rPr lang="en-US" altLang="zh-CN" sz="1800" b="1" kern="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x,y</a:t>
            </a:r>
            <a:r>
              <a:rPr lang="en-US" altLang="zh-CN" sz="1800" b="1" kern="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')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66700" algn="just">
              <a:tabLst>
                <a:tab pos="228600" algn="l"/>
                <a:tab pos="457200" algn="l"/>
                <a:tab pos="685800" algn="l"/>
                <a:tab pos="914400" algn="l"/>
                <a:tab pos="1143000" algn="l"/>
                <a:tab pos="1371600" algn="l"/>
                <a:tab pos="1600200" algn="l"/>
                <a:tab pos="1828800" algn="l"/>
                <a:tab pos="2057400" algn="l"/>
                <a:tab pos="2286000" algn="l"/>
                <a:tab pos="2514600" algn="l"/>
                <a:tab pos="2743200" algn="l"/>
                <a:tab pos="2971800" algn="l"/>
                <a:tab pos="3200400" algn="l"/>
                <a:tab pos="3429000" algn="l"/>
                <a:tab pos="3657600" algn="l"/>
                <a:tab pos="3886200" algn="l"/>
                <a:tab pos="4114800" algn="l"/>
                <a:tab pos="4343400" algn="l"/>
                <a:tab pos="4572000" algn="l"/>
                <a:tab pos="4800600" algn="l"/>
                <a:tab pos="5029200" algn="l"/>
                <a:tab pos="5257800" algn="l"/>
                <a:tab pos="5486400" algn="l"/>
                <a:tab pos="5715000" algn="l"/>
                <a:tab pos="5943600" algn="l"/>
                <a:tab pos="6172200" algn="l"/>
                <a:tab pos="6400800" algn="l"/>
                <a:tab pos="6629400" algn="l"/>
                <a:tab pos="6858000" algn="l"/>
                <a:tab pos="7086600" algn="l"/>
                <a:tab pos="7315200" algn="l"/>
              </a:tabLst>
            </a:pPr>
            <a:r>
              <a:rPr lang="en-US" altLang="zh-CN" sz="1800" b="1" kern="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eq=[0.2*x-0.005*x*y,-0.5*y+0.01*x*y]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66700" algn="just">
              <a:tabLst>
                <a:tab pos="228600" algn="l"/>
                <a:tab pos="457200" algn="l"/>
                <a:tab pos="685800" algn="l"/>
                <a:tab pos="914400" algn="l"/>
                <a:tab pos="1143000" algn="l"/>
                <a:tab pos="1371600" algn="l"/>
                <a:tab pos="1600200" algn="l"/>
                <a:tab pos="1828800" algn="l"/>
                <a:tab pos="2057400" algn="l"/>
                <a:tab pos="2286000" algn="l"/>
                <a:tab pos="2514600" algn="l"/>
                <a:tab pos="2743200" algn="l"/>
                <a:tab pos="2971800" algn="l"/>
                <a:tab pos="3200400" algn="l"/>
                <a:tab pos="3429000" algn="l"/>
                <a:tab pos="3657600" algn="l"/>
                <a:tab pos="3886200" algn="l"/>
                <a:tab pos="4114800" algn="l"/>
                <a:tab pos="4343400" algn="l"/>
                <a:tab pos="4572000" algn="l"/>
                <a:tab pos="4800600" algn="l"/>
                <a:tab pos="5029200" algn="l"/>
                <a:tab pos="5257800" algn="l"/>
                <a:tab pos="5486400" algn="l"/>
                <a:tab pos="5715000" algn="l"/>
                <a:tab pos="5943600" algn="l"/>
                <a:tab pos="6172200" algn="l"/>
                <a:tab pos="6400800" algn="l"/>
                <a:tab pos="6629400" algn="l"/>
                <a:tab pos="6858000" algn="l"/>
                <a:tab pos="7086600" algn="l"/>
                <a:tab pos="7315200" algn="l"/>
              </a:tabLst>
            </a:pPr>
            <a:r>
              <a:rPr lang="en-US" altLang="zh-CN" sz="1800" b="1" kern="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s1=</a:t>
            </a:r>
            <a:r>
              <a:rPr lang="en-US" altLang="zh-CN" sz="1800" b="1" kern="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sp.solve</a:t>
            </a:r>
            <a:r>
              <a:rPr lang="en-US" altLang="zh-CN" sz="1800" b="1" kern="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(eq,[</a:t>
            </a:r>
            <a:r>
              <a:rPr lang="en-US" altLang="zh-CN" sz="1800" b="1" kern="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x,y</a:t>
            </a:r>
            <a:r>
              <a:rPr lang="en-US" altLang="zh-CN" sz="1800" b="1" kern="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]); print(s1)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66700" algn="just">
              <a:tabLst>
                <a:tab pos="228600" algn="l"/>
                <a:tab pos="457200" algn="l"/>
                <a:tab pos="685800" algn="l"/>
                <a:tab pos="914400" algn="l"/>
                <a:tab pos="1143000" algn="l"/>
                <a:tab pos="1371600" algn="l"/>
                <a:tab pos="1600200" algn="l"/>
                <a:tab pos="1828800" algn="l"/>
                <a:tab pos="2057400" algn="l"/>
                <a:tab pos="2286000" algn="l"/>
                <a:tab pos="2514600" algn="l"/>
                <a:tab pos="2743200" algn="l"/>
                <a:tab pos="2971800" algn="l"/>
                <a:tab pos="3200400" algn="l"/>
                <a:tab pos="3429000" algn="l"/>
                <a:tab pos="3657600" algn="l"/>
                <a:tab pos="3886200" algn="l"/>
                <a:tab pos="4114800" algn="l"/>
                <a:tab pos="4343400" algn="l"/>
                <a:tab pos="4572000" algn="l"/>
                <a:tab pos="4800600" algn="l"/>
                <a:tab pos="5029200" algn="l"/>
                <a:tab pos="5257800" algn="l"/>
                <a:tab pos="5486400" algn="l"/>
                <a:tab pos="5715000" algn="l"/>
                <a:tab pos="5943600" algn="l"/>
                <a:tab pos="6172200" algn="l"/>
                <a:tab pos="6400800" algn="l"/>
                <a:tab pos="6629400" algn="l"/>
                <a:tab pos="6858000" algn="l"/>
                <a:tab pos="7086600" algn="l"/>
                <a:tab pos="7315200" algn="l"/>
              </a:tabLst>
            </a:pPr>
            <a:r>
              <a:rPr lang="en-US" altLang="zh-CN" sz="1800" b="1" kern="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x=</a:t>
            </a:r>
            <a:r>
              <a:rPr lang="en-US" altLang="zh-CN" sz="1800" b="1" kern="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np.linspace</a:t>
            </a:r>
            <a:r>
              <a:rPr lang="en-US" altLang="zh-CN" sz="1800" b="1" kern="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(0,100,10)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66700" algn="just">
              <a:tabLst>
                <a:tab pos="228600" algn="l"/>
                <a:tab pos="457200" algn="l"/>
                <a:tab pos="685800" algn="l"/>
                <a:tab pos="914400" algn="l"/>
                <a:tab pos="1143000" algn="l"/>
                <a:tab pos="1371600" algn="l"/>
                <a:tab pos="1600200" algn="l"/>
                <a:tab pos="1828800" algn="l"/>
                <a:tab pos="2057400" algn="l"/>
                <a:tab pos="2286000" algn="l"/>
                <a:tab pos="2514600" algn="l"/>
                <a:tab pos="2743200" algn="l"/>
                <a:tab pos="2971800" algn="l"/>
                <a:tab pos="3200400" algn="l"/>
                <a:tab pos="3429000" algn="l"/>
                <a:tab pos="3657600" algn="l"/>
                <a:tab pos="3886200" algn="l"/>
                <a:tab pos="4114800" algn="l"/>
                <a:tab pos="4343400" algn="l"/>
                <a:tab pos="4572000" algn="l"/>
                <a:tab pos="4800600" algn="l"/>
                <a:tab pos="5029200" algn="l"/>
                <a:tab pos="5257800" algn="l"/>
                <a:tab pos="5486400" algn="l"/>
                <a:tab pos="5715000" algn="l"/>
                <a:tab pos="5943600" algn="l"/>
                <a:tab pos="6172200" algn="l"/>
                <a:tab pos="6400800" algn="l"/>
                <a:tab pos="6629400" algn="l"/>
                <a:tab pos="6858000" algn="l"/>
                <a:tab pos="7086600" algn="l"/>
                <a:tab pos="7315200" algn="l"/>
              </a:tabLst>
            </a:pPr>
            <a:r>
              <a:rPr lang="en-US" altLang="zh-CN" sz="1800" b="1" kern="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x,y</a:t>
            </a:r>
            <a:r>
              <a:rPr lang="en-US" altLang="zh-CN" sz="1800" b="1" kern="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=</a:t>
            </a:r>
            <a:r>
              <a:rPr lang="en-US" altLang="zh-CN" sz="1800" b="1" kern="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np.meshgrid</a:t>
            </a:r>
            <a:r>
              <a:rPr lang="en-US" altLang="zh-CN" sz="1800" b="1" kern="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1800" b="1" kern="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x,x</a:t>
            </a:r>
            <a:r>
              <a:rPr lang="en-US" altLang="zh-CN" sz="1800" b="1" kern="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)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66700" algn="just">
              <a:tabLst>
                <a:tab pos="228600" algn="l"/>
                <a:tab pos="457200" algn="l"/>
                <a:tab pos="685800" algn="l"/>
                <a:tab pos="914400" algn="l"/>
                <a:tab pos="1143000" algn="l"/>
                <a:tab pos="1371600" algn="l"/>
                <a:tab pos="1600200" algn="l"/>
                <a:tab pos="1828800" algn="l"/>
                <a:tab pos="2057400" algn="l"/>
                <a:tab pos="2286000" algn="l"/>
                <a:tab pos="2514600" algn="l"/>
                <a:tab pos="2743200" algn="l"/>
                <a:tab pos="2971800" algn="l"/>
                <a:tab pos="3200400" algn="l"/>
                <a:tab pos="3429000" algn="l"/>
                <a:tab pos="3657600" algn="l"/>
                <a:tab pos="3886200" algn="l"/>
                <a:tab pos="4114800" algn="l"/>
                <a:tab pos="4343400" algn="l"/>
                <a:tab pos="4572000" algn="l"/>
                <a:tab pos="4800600" algn="l"/>
                <a:tab pos="5029200" algn="l"/>
                <a:tab pos="5257800" algn="l"/>
                <a:tab pos="5486400" algn="l"/>
                <a:tab pos="5715000" algn="l"/>
                <a:tab pos="5943600" algn="l"/>
                <a:tab pos="6172200" algn="l"/>
                <a:tab pos="6400800" algn="l"/>
                <a:tab pos="6629400" algn="l"/>
                <a:tab pos="6858000" algn="l"/>
                <a:tab pos="7086600" algn="l"/>
                <a:tab pos="7315200" algn="l"/>
              </a:tabLst>
            </a:pPr>
            <a:r>
              <a:rPr lang="en-US" altLang="zh-CN" sz="1800" b="1" kern="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u=0.2*x-0.005*x*y; v=-0.5*y+0.01*x*y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66700" algn="just">
              <a:tabLst>
                <a:tab pos="228600" algn="l"/>
                <a:tab pos="457200" algn="l"/>
                <a:tab pos="685800" algn="l"/>
                <a:tab pos="914400" algn="l"/>
                <a:tab pos="1143000" algn="l"/>
                <a:tab pos="1371600" algn="l"/>
                <a:tab pos="1600200" algn="l"/>
                <a:tab pos="1828800" algn="l"/>
                <a:tab pos="2057400" algn="l"/>
                <a:tab pos="2286000" algn="l"/>
                <a:tab pos="2514600" algn="l"/>
                <a:tab pos="2743200" algn="l"/>
                <a:tab pos="2971800" algn="l"/>
                <a:tab pos="3200400" algn="l"/>
                <a:tab pos="3429000" algn="l"/>
                <a:tab pos="3657600" algn="l"/>
                <a:tab pos="3886200" algn="l"/>
                <a:tab pos="4114800" algn="l"/>
                <a:tab pos="4343400" algn="l"/>
                <a:tab pos="4572000" algn="l"/>
                <a:tab pos="4800600" algn="l"/>
                <a:tab pos="5029200" algn="l"/>
                <a:tab pos="5257800" algn="l"/>
                <a:tab pos="5486400" algn="l"/>
                <a:tab pos="5715000" algn="l"/>
                <a:tab pos="5943600" algn="l"/>
                <a:tab pos="6172200" algn="l"/>
                <a:tab pos="6400800" algn="l"/>
                <a:tab pos="6629400" algn="l"/>
                <a:tab pos="6858000" algn="l"/>
                <a:tab pos="7086600" algn="l"/>
                <a:tab pos="7315200" algn="l"/>
              </a:tabLst>
            </a:pPr>
            <a:r>
              <a:rPr lang="en-US" altLang="zh-CN" sz="1800" b="1" kern="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plt.quiver</a:t>
            </a:r>
            <a:r>
              <a:rPr lang="en-US" altLang="zh-CN" sz="1800" b="1" kern="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1800" b="1" kern="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x,y,u,v</a:t>
            </a:r>
            <a:r>
              <a:rPr lang="en-US" altLang="zh-CN" sz="1800" b="1" kern="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)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66700" algn="just">
              <a:tabLst>
                <a:tab pos="228600" algn="l"/>
                <a:tab pos="457200" algn="l"/>
                <a:tab pos="685800" algn="l"/>
                <a:tab pos="914400" algn="l"/>
                <a:tab pos="1143000" algn="l"/>
                <a:tab pos="1371600" algn="l"/>
                <a:tab pos="1600200" algn="l"/>
                <a:tab pos="1828800" algn="l"/>
                <a:tab pos="2057400" algn="l"/>
                <a:tab pos="2286000" algn="l"/>
                <a:tab pos="2514600" algn="l"/>
                <a:tab pos="2743200" algn="l"/>
                <a:tab pos="2971800" algn="l"/>
                <a:tab pos="3200400" algn="l"/>
                <a:tab pos="3429000" algn="l"/>
                <a:tab pos="3657600" algn="l"/>
                <a:tab pos="3886200" algn="l"/>
                <a:tab pos="4114800" algn="l"/>
                <a:tab pos="4343400" algn="l"/>
                <a:tab pos="4572000" algn="l"/>
                <a:tab pos="4800600" algn="l"/>
                <a:tab pos="5029200" algn="l"/>
                <a:tab pos="5257800" algn="l"/>
                <a:tab pos="5486400" algn="l"/>
                <a:tab pos="5715000" algn="l"/>
                <a:tab pos="5943600" algn="l"/>
                <a:tab pos="6172200" algn="l"/>
                <a:tab pos="6400800" algn="l"/>
                <a:tab pos="6629400" algn="l"/>
                <a:tab pos="6858000" algn="l"/>
                <a:tab pos="7086600" algn="l"/>
                <a:tab pos="7315200" algn="l"/>
              </a:tabLst>
            </a:pPr>
            <a:r>
              <a:rPr lang="en-US" altLang="zh-CN" sz="1800" b="1" kern="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plt.xlabel</a:t>
            </a:r>
            <a:r>
              <a:rPr lang="en-US" altLang="zh-CN" sz="1800" b="1" kern="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('$x$'); </a:t>
            </a:r>
            <a:r>
              <a:rPr lang="en-US" altLang="zh-CN" sz="1800" b="1" kern="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plt.ylabel</a:t>
            </a:r>
            <a:r>
              <a:rPr lang="en-US" altLang="zh-CN" sz="1800" b="1" kern="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('$</a:t>
            </a:r>
            <a:r>
              <a:rPr lang="en-US" altLang="zh-CN" sz="1800" b="1" kern="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y$',rotation</a:t>
            </a:r>
            <a:r>
              <a:rPr lang="en-US" altLang="zh-CN" sz="1800" b="1" kern="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=0)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41497848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751A6CD9-8657-4021-9B43-1FF11BCBD47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66700" algn="just">
              <a:tabLst>
                <a:tab pos="228600" algn="l"/>
                <a:tab pos="457200" algn="l"/>
                <a:tab pos="685800" algn="l"/>
                <a:tab pos="914400" algn="l"/>
                <a:tab pos="1143000" algn="l"/>
                <a:tab pos="1371600" algn="l"/>
                <a:tab pos="1600200" algn="l"/>
                <a:tab pos="1828800" algn="l"/>
                <a:tab pos="2057400" algn="l"/>
                <a:tab pos="2286000" algn="l"/>
                <a:tab pos="2514600" algn="l"/>
                <a:tab pos="2743200" algn="l"/>
                <a:tab pos="2971800" algn="l"/>
                <a:tab pos="3200400" algn="l"/>
                <a:tab pos="3429000" algn="l"/>
                <a:tab pos="3657600" algn="l"/>
                <a:tab pos="3886200" algn="l"/>
                <a:tab pos="4114800" algn="l"/>
                <a:tab pos="4343400" algn="l"/>
                <a:tab pos="4572000" algn="l"/>
                <a:tab pos="4800600" algn="l"/>
                <a:tab pos="5029200" algn="l"/>
                <a:tab pos="5257800" algn="l"/>
                <a:tab pos="5486400" algn="l"/>
                <a:tab pos="5715000" algn="l"/>
                <a:tab pos="5943600" algn="l"/>
                <a:tab pos="6172200" algn="l"/>
                <a:tab pos="6400800" algn="l"/>
                <a:tab pos="6629400" algn="l"/>
                <a:tab pos="6858000" algn="l"/>
                <a:tab pos="7086600" algn="l"/>
                <a:tab pos="7315200" algn="l"/>
              </a:tabLst>
            </a:pPr>
            <a:r>
              <a:rPr lang="en-US" altLang="zh-CN" sz="1800" b="1" kern="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def </a:t>
            </a:r>
            <a:r>
              <a:rPr lang="en-US" altLang="zh-CN" sz="1800" b="1" kern="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func</a:t>
            </a:r>
            <a:r>
              <a:rPr lang="en-US" altLang="zh-CN" sz="1800" b="1" kern="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1800" b="1" kern="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f,t</a:t>
            </a:r>
            <a:r>
              <a:rPr lang="en-US" altLang="zh-CN" sz="1800" b="1" kern="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):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66700" algn="just">
              <a:tabLst>
                <a:tab pos="228600" algn="l"/>
                <a:tab pos="457200" algn="l"/>
                <a:tab pos="685800" algn="l"/>
                <a:tab pos="914400" algn="l"/>
                <a:tab pos="1143000" algn="l"/>
                <a:tab pos="1371600" algn="l"/>
                <a:tab pos="1600200" algn="l"/>
                <a:tab pos="1828800" algn="l"/>
                <a:tab pos="2057400" algn="l"/>
                <a:tab pos="2286000" algn="l"/>
                <a:tab pos="2514600" algn="l"/>
                <a:tab pos="2743200" algn="l"/>
                <a:tab pos="2971800" algn="l"/>
                <a:tab pos="3200400" algn="l"/>
                <a:tab pos="3429000" algn="l"/>
                <a:tab pos="3657600" algn="l"/>
                <a:tab pos="3886200" algn="l"/>
                <a:tab pos="4114800" algn="l"/>
                <a:tab pos="4343400" algn="l"/>
                <a:tab pos="4572000" algn="l"/>
                <a:tab pos="4800600" algn="l"/>
                <a:tab pos="5029200" algn="l"/>
                <a:tab pos="5257800" algn="l"/>
                <a:tab pos="5486400" algn="l"/>
                <a:tab pos="5715000" algn="l"/>
                <a:tab pos="5943600" algn="l"/>
                <a:tab pos="6172200" algn="l"/>
                <a:tab pos="6400800" algn="l"/>
                <a:tab pos="6629400" algn="l"/>
                <a:tab pos="6858000" algn="l"/>
                <a:tab pos="7086600" algn="l"/>
                <a:tab pos="7315200" algn="l"/>
              </a:tabLst>
            </a:pPr>
            <a:r>
              <a:rPr lang="en-US" altLang="zh-CN" sz="1800" b="1" kern="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   x, y=f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66700" algn="just">
              <a:tabLst>
                <a:tab pos="228600" algn="l"/>
                <a:tab pos="457200" algn="l"/>
                <a:tab pos="685800" algn="l"/>
                <a:tab pos="914400" algn="l"/>
                <a:tab pos="1143000" algn="l"/>
                <a:tab pos="1371600" algn="l"/>
                <a:tab pos="1600200" algn="l"/>
                <a:tab pos="1828800" algn="l"/>
                <a:tab pos="2057400" algn="l"/>
                <a:tab pos="2286000" algn="l"/>
                <a:tab pos="2514600" algn="l"/>
                <a:tab pos="2743200" algn="l"/>
                <a:tab pos="2971800" algn="l"/>
                <a:tab pos="3200400" algn="l"/>
                <a:tab pos="3429000" algn="l"/>
                <a:tab pos="3657600" algn="l"/>
                <a:tab pos="3886200" algn="l"/>
                <a:tab pos="4114800" algn="l"/>
                <a:tab pos="4343400" algn="l"/>
                <a:tab pos="4572000" algn="l"/>
                <a:tab pos="4800600" algn="l"/>
                <a:tab pos="5029200" algn="l"/>
                <a:tab pos="5257800" algn="l"/>
                <a:tab pos="5486400" algn="l"/>
                <a:tab pos="5715000" algn="l"/>
                <a:tab pos="5943600" algn="l"/>
                <a:tab pos="6172200" algn="l"/>
                <a:tab pos="6400800" algn="l"/>
                <a:tab pos="6629400" algn="l"/>
                <a:tab pos="6858000" algn="l"/>
                <a:tab pos="7086600" algn="l"/>
                <a:tab pos="7315200" algn="l"/>
              </a:tabLst>
            </a:pPr>
            <a:r>
              <a:rPr lang="en-US" altLang="zh-CN" sz="1800" b="1" kern="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   return [0.2*x-0.005*x*y,-0.5*y+0.01*x*y]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66700" algn="just">
              <a:tabLst>
                <a:tab pos="228600" algn="l"/>
                <a:tab pos="457200" algn="l"/>
                <a:tab pos="685800" algn="l"/>
                <a:tab pos="914400" algn="l"/>
                <a:tab pos="1143000" algn="l"/>
                <a:tab pos="1371600" algn="l"/>
                <a:tab pos="1600200" algn="l"/>
                <a:tab pos="1828800" algn="l"/>
                <a:tab pos="2057400" algn="l"/>
                <a:tab pos="2286000" algn="l"/>
                <a:tab pos="2514600" algn="l"/>
                <a:tab pos="2743200" algn="l"/>
                <a:tab pos="2971800" algn="l"/>
                <a:tab pos="3200400" algn="l"/>
                <a:tab pos="3429000" algn="l"/>
                <a:tab pos="3657600" algn="l"/>
                <a:tab pos="3886200" algn="l"/>
                <a:tab pos="4114800" algn="l"/>
                <a:tab pos="4343400" algn="l"/>
                <a:tab pos="4572000" algn="l"/>
                <a:tab pos="4800600" algn="l"/>
                <a:tab pos="5029200" algn="l"/>
                <a:tab pos="5257800" algn="l"/>
                <a:tab pos="5486400" algn="l"/>
                <a:tab pos="5715000" algn="l"/>
                <a:tab pos="5943600" algn="l"/>
                <a:tab pos="6172200" algn="l"/>
                <a:tab pos="6400800" algn="l"/>
                <a:tab pos="6629400" algn="l"/>
                <a:tab pos="6858000" algn="l"/>
                <a:tab pos="7086600" algn="l"/>
                <a:tab pos="7315200" algn="l"/>
              </a:tabLst>
            </a:pPr>
            <a:r>
              <a:rPr lang="en-US" altLang="zh-CN" sz="1800" b="1" kern="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t=</a:t>
            </a:r>
            <a:r>
              <a:rPr lang="en-US" altLang="zh-CN" sz="1800" b="1" kern="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np.linspace</a:t>
            </a:r>
            <a:r>
              <a:rPr lang="en-US" altLang="zh-CN" sz="1800" b="1" kern="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(0,100,1000)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66700" algn="just">
              <a:tabLst>
                <a:tab pos="228600" algn="l"/>
                <a:tab pos="457200" algn="l"/>
                <a:tab pos="685800" algn="l"/>
                <a:tab pos="914400" algn="l"/>
                <a:tab pos="1143000" algn="l"/>
                <a:tab pos="1371600" algn="l"/>
                <a:tab pos="1600200" algn="l"/>
                <a:tab pos="1828800" algn="l"/>
                <a:tab pos="2057400" algn="l"/>
                <a:tab pos="2286000" algn="l"/>
                <a:tab pos="2514600" algn="l"/>
                <a:tab pos="2743200" algn="l"/>
                <a:tab pos="2971800" algn="l"/>
                <a:tab pos="3200400" algn="l"/>
                <a:tab pos="3429000" algn="l"/>
                <a:tab pos="3657600" algn="l"/>
                <a:tab pos="3886200" algn="l"/>
                <a:tab pos="4114800" algn="l"/>
                <a:tab pos="4343400" algn="l"/>
                <a:tab pos="4572000" algn="l"/>
                <a:tab pos="4800600" algn="l"/>
                <a:tab pos="5029200" algn="l"/>
                <a:tab pos="5257800" algn="l"/>
                <a:tab pos="5486400" algn="l"/>
                <a:tab pos="5715000" algn="l"/>
                <a:tab pos="5943600" algn="l"/>
                <a:tab pos="6172200" algn="l"/>
                <a:tab pos="6400800" algn="l"/>
                <a:tab pos="6629400" algn="l"/>
                <a:tab pos="6858000" algn="l"/>
                <a:tab pos="7086600" algn="l"/>
                <a:tab pos="7315200" algn="l"/>
              </a:tabLst>
            </a:pPr>
            <a:r>
              <a:rPr lang="en-US" altLang="zh-CN" sz="1800" b="1" kern="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s=</a:t>
            </a:r>
            <a:r>
              <a:rPr lang="en-US" altLang="zh-CN" sz="1800" b="1" kern="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odeint</a:t>
            </a:r>
            <a:r>
              <a:rPr lang="en-US" altLang="zh-CN" sz="1800" b="1" kern="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1800" b="1" kern="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func</a:t>
            </a:r>
            <a:r>
              <a:rPr lang="en-US" altLang="zh-CN" sz="1800" b="1" kern="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, [70,40], t)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66700" algn="just">
              <a:tabLst>
                <a:tab pos="228600" algn="l"/>
                <a:tab pos="457200" algn="l"/>
                <a:tab pos="685800" algn="l"/>
                <a:tab pos="914400" algn="l"/>
                <a:tab pos="1143000" algn="l"/>
                <a:tab pos="1371600" algn="l"/>
                <a:tab pos="1600200" algn="l"/>
                <a:tab pos="1828800" algn="l"/>
                <a:tab pos="2057400" algn="l"/>
                <a:tab pos="2286000" algn="l"/>
                <a:tab pos="2514600" algn="l"/>
                <a:tab pos="2743200" algn="l"/>
                <a:tab pos="2971800" algn="l"/>
                <a:tab pos="3200400" algn="l"/>
                <a:tab pos="3429000" algn="l"/>
                <a:tab pos="3657600" algn="l"/>
                <a:tab pos="3886200" algn="l"/>
                <a:tab pos="4114800" algn="l"/>
                <a:tab pos="4343400" algn="l"/>
                <a:tab pos="4572000" algn="l"/>
                <a:tab pos="4800600" algn="l"/>
                <a:tab pos="5029200" algn="l"/>
                <a:tab pos="5257800" algn="l"/>
                <a:tab pos="5486400" algn="l"/>
                <a:tab pos="5715000" algn="l"/>
                <a:tab pos="5943600" algn="l"/>
                <a:tab pos="6172200" algn="l"/>
                <a:tab pos="6400800" algn="l"/>
                <a:tab pos="6629400" algn="l"/>
                <a:tab pos="6858000" algn="l"/>
                <a:tab pos="7086600" algn="l"/>
                <a:tab pos="7315200" algn="l"/>
              </a:tabLst>
            </a:pPr>
            <a:r>
              <a:rPr lang="en-US" altLang="zh-CN" sz="1800" b="1" kern="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x1=max(s[:,0]); x2=min(s[:,0])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66700" algn="just">
              <a:tabLst>
                <a:tab pos="228600" algn="l"/>
                <a:tab pos="457200" algn="l"/>
                <a:tab pos="685800" algn="l"/>
                <a:tab pos="914400" algn="l"/>
                <a:tab pos="1143000" algn="l"/>
                <a:tab pos="1371600" algn="l"/>
                <a:tab pos="1600200" algn="l"/>
                <a:tab pos="1828800" algn="l"/>
                <a:tab pos="2057400" algn="l"/>
                <a:tab pos="2286000" algn="l"/>
                <a:tab pos="2514600" algn="l"/>
                <a:tab pos="2743200" algn="l"/>
                <a:tab pos="2971800" algn="l"/>
                <a:tab pos="3200400" algn="l"/>
                <a:tab pos="3429000" algn="l"/>
                <a:tab pos="3657600" algn="l"/>
                <a:tab pos="3886200" algn="l"/>
                <a:tab pos="4114800" algn="l"/>
                <a:tab pos="4343400" algn="l"/>
                <a:tab pos="4572000" algn="l"/>
                <a:tab pos="4800600" algn="l"/>
                <a:tab pos="5029200" algn="l"/>
                <a:tab pos="5257800" algn="l"/>
                <a:tab pos="5486400" algn="l"/>
                <a:tab pos="5715000" algn="l"/>
                <a:tab pos="5943600" algn="l"/>
                <a:tab pos="6172200" algn="l"/>
                <a:tab pos="6400800" algn="l"/>
                <a:tab pos="6629400" algn="l"/>
                <a:tab pos="6858000" algn="l"/>
                <a:tab pos="7086600" algn="l"/>
                <a:tab pos="7315200" algn="l"/>
              </a:tabLst>
            </a:pPr>
            <a:r>
              <a:rPr lang="en-US" altLang="zh-CN" sz="1800" b="1" kern="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print("x</a:t>
            </a:r>
            <a:r>
              <a:rPr lang="zh-CN" altLang="zh-CN" sz="1800" b="1" kern="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最大值：</a:t>
            </a:r>
            <a:r>
              <a:rPr lang="en-US" altLang="zh-CN" sz="1800" b="1" kern="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", x1); print("x</a:t>
            </a:r>
            <a:r>
              <a:rPr lang="zh-CN" altLang="zh-CN" sz="1800" b="1" kern="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最小值为：</a:t>
            </a:r>
            <a:r>
              <a:rPr lang="en-US" altLang="zh-CN" sz="1800" b="1" kern="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", x2)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66700" algn="just">
              <a:tabLst>
                <a:tab pos="228600" algn="l"/>
                <a:tab pos="457200" algn="l"/>
                <a:tab pos="685800" algn="l"/>
                <a:tab pos="914400" algn="l"/>
                <a:tab pos="1143000" algn="l"/>
                <a:tab pos="1371600" algn="l"/>
                <a:tab pos="1600200" algn="l"/>
                <a:tab pos="1828800" algn="l"/>
                <a:tab pos="2057400" algn="l"/>
                <a:tab pos="2286000" algn="l"/>
                <a:tab pos="2514600" algn="l"/>
                <a:tab pos="2743200" algn="l"/>
                <a:tab pos="2971800" algn="l"/>
                <a:tab pos="3200400" algn="l"/>
                <a:tab pos="3429000" algn="l"/>
                <a:tab pos="3657600" algn="l"/>
                <a:tab pos="3886200" algn="l"/>
                <a:tab pos="4114800" algn="l"/>
                <a:tab pos="4343400" algn="l"/>
                <a:tab pos="4572000" algn="l"/>
                <a:tab pos="4800600" algn="l"/>
                <a:tab pos="5029200" algn="l"/>
                <a:tab pos="5257800" algn="l"/>
                <a:tab pos="5486400" algn="l"/>
                <a:tab pos="5715000" algn="l"/>
                <a:tab pos="5943600" algn="l"/>
                <a:tab pos="6172200" algn="l"/>
                <a:tab pos="6400800" algn="l"/>
                <a:tab pos="6629400" algn="l"/>
                <a:tab pos="6858000" algn="l"/>
                <a:tab pos="7086600" algn="l"/>
                <a:tab pos="7315200" algn="l"/>
              </a:tabLst>
            </a:pPr>
            <a:r>
              <a:rPr lang="en-US" altLang="zh-CN" sz="1800" b="1" kern="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y1=max(s[:,1]); y2=min(s[:,1])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66700" algn="just">
              <a:tabLst>
                <a:tab pos="228600" algn="l"/>
                <a:tab pos="457200" algn="l"/>
                <a:tab pos="685800" algn="l"/>
                <a:tab pos="914400" algn="l"/>
                <a:tab pos="1143000" algn="l"/>
                <a:tab pos="1371600" algn="l"/>
                <a:tab pos="1600200" algn="l"/>
                <a:tab pos="1828800" algn="l"/>
                <a:tab pos="2057400" algn="l"/>
                <a:tab pos="2286000" algn="l"/>
                <a:tab pos="2514600" algn="l"/>
                <a:tab pos="2743200" algn="l"/>
                <a:tab pos="2971800" algn="l"/>
                <a:tab pos="3200400" algn="l"/>
                <a:tab pos="3429000" algn="l"/>
                <a:tab pos="3657600" algn="l"/>
                <a:tab pos="3886200" algn="l"/>
                <a:tab pos="4114800" algn="l"/>
                <a:tab pos="4343400" algn="l"/>
                <a:tab pos="4572000" algn="l"/>
                <a:tab pos="4800600" algn="l"/>
                <a:tab pos="5029200" algn="l"/>
                <a:tab pos="5257800" algn="l"/>
                <a:tab pos="5486400" algn="l"/>
                <a:tab pos="5715000" algn="l"/>
                <a:tab pos="5943600" algn="l"/>
                <a:tab pos="6172200" algn="l"/>
                <a:tab pos="6400800" algn="l"/>
                <a:tab pos="6629400" algn="l"/>
                <a:tab pos="6858000" algn="l"/>
                <a:tab pos="7086600" algn="l"/>
                <a:tab pos="7315200" algn="l"/>
              </a:tabLst>
            </a:pPr>
            <a:r>
              <a:rPr lang="en-US" altLang="zh-CN" sz="1800" b="1" kern="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print("y</a:t>
            </a:r>
            <a:r>
              <a:rPr lang="zh-CN" altLang="zh-CN" sz="1800" b="1" kern="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最大值：</a:t>
            </a:r>
            <a:r>
              <a:rPr lang="en-US" altLang="zh-CN" sz="1800" b="1" kern="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", y1); print("y</a:t>
            </a:r>
            <a:r>
              <a:rPr lang="zh-CN" altLang="zh-CN" sz="1800" b="1" kern="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最小值：</a:t>
            </a:r>
            <a:r>
              <a:rPr lang="en-US" altLang="zh-CN" sz="1800" b="1" kern="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", y2)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66700" algn="just">
              <a:tabLst>
                <a:tab pos="228600" algn="l"/>
                <a:tab pos="457200" algn="l"/>
                <a:tab pos="685800" algn="l"/>
                <a:tab pos="914400" algn="l"/>
                <a:tab pos="1143000" algn="l"/>
                <a:tab pos="1371600" algn="l"/>
                <a:tab pos="1600200" algn="l"/>
                <a:tab pos="1828800" algn="l"/>
                <a:tab pos="2057400" algn="l"/>
                <a:tab pos="2286000" algn="l"/>
                <a:tab pos="2514600" algn="l"/>
                <a:tab pos="2743200" algn="l"/>
                <a:tab pos="2971800" algn="l"/>
                <a:tab pos="3200400" algn="l"/>
                <a:tab pos="3429000" algn="l"/>
                <a:tab pos="3657600" algn="l"/>
                <a:tab pos="3886200" algn="l"/>
                <a:tab pos="4114800" algn="l"/>
                <a:tab pos="4343400" algn="l"/>
                <a:tab pos="4572000" algn="l"/>
                <a:tab pos="4800600" algn="l"/>
                <a:tab pos="5029200" algn="l"/>
                <a:tab pos="5257800" algn="l"/>
                <a:tab pos="5486400" algn="l"/>
                <a:tab pos="5715000" algn="l"/>
                <a:tab pos="5943600" algn="l"/>
                <a:tab pos="6172200" algn="l"/>
                <a:tab pos="6400800" algn="l"/>
                <a:tab pos="6629400" algn="l"/>
                <a:tab pos="6858000" algn="l"/>
                <a:tab pos="7086600" algn="l"/>
                <a:tab pos="7315200" algn="l"/>
              </a:tabLst>
            </a:pPr>
            <a:r>
              <a:rPr lang="en-US" altLang="zh-CN" sz="1800" b="1" kern="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plt.plot</a:t>
            </a:r>
            <a:r>
              <a:rPr lang="en-US" altLang="zh-CN" sz="1800" b="1" kern="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(s[:,0], s[:,1]); </a:t>
            </a:r>
            <a:r>
              <a:rPr lang="en-US" altLang="zh-CN" sz="1800" b="1" kern="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plt.figure</a:t>
            </a:r>
            <a:r>
              <a:rPr lang="en-US" altLang="zh-CN" sz="1800" b="1" kern="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()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66700" algn="just">
              <a:tabLst>
                <a:tab pos="228600" algn="l"/>
                <a:tab pos="457200" algn="l"/>
                <a:tab pos="685800" algn="l"/>
                <a:tab pos="914400" algn="l"/>
                <a:tab pos="1143000" algn="l"/>
                <a:tab pos="1371600" algn="l"/>
                <a:tab pos="1600200" algn="l"/>
                <a:tab pos="1828800" algn="l"/>
                <a:tab pos="2057400" algn="l"/>
                <a:tab pos="2286000" algn="l"/>
                <a:tab pos="2514600" algn="l"/>
                <a:tab pos="2743200" algn="l"/>
                <a:tab pos="2971800" algn="l"/>
                <a:tab pos="3200400" algn="l"/>
                <a:tab pos="3429000" algn="l"/>
                <a:tab pos="3657600" algn="l"/>
                <a:tab pos="3886200" algn="l"/>
                <a:tab pos="4114800" algn="l"/>
                <a:tab pos="4343400" algn="l"/>
                <a:tab pos="4572000" algn="l"/>
                <a:tab pos="4800600" algn="l"/>
                <a:tab pos="5029200" algn="l"/>
                <a:tab pos="5257800" algn="l"/>
                <a:tab pos="5486400" algn="l"/>
                <a:tab pos="5715000" algn="l"/>
                <a:tab pos="5943600" algn="l"/>
                <a:tab pos="6172200" algn="l"/>
                <a:tab pos="6400800" algn="l"/>
                <a:tab pos="6629400" algn="l"/>
                <a:tab pos="6858000" algn="l"/>
                <a:tab pos="7086600" algn="l"/>
                <a:tab pos="7315200" algn="l"/>
              </a:tabLst>
            </a:pPr>
            <a:r>
              <a:rPr lang="en-US" altLang="zh-CN" sz="1800" b="1" kern="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plt.plot</a:t>
            </a:r>
            <a:r>
              <a:rPr lang="en-US" altLang="zh-CN" sz="1800" b="1" kern="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(t, s[:,0], '.-', label='$x(t)$')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66700" algn="just">
              <a:tabLst>
                <a:tab pos="228600" algn="l"/>
                <a:tab pos="457200" algn="l"/>
                <a:tab pos="685800" algn="l"/>
                <a:tab pos="914400" algn="l"/>
                <a:tab pos="1143000" algn="l"/>
                <a:tab pos="1371600" algn="l"/>
                <a:tab pos="1600200" algn="l"/>
                <a:tab pos="1828800" algn="l"/>
                <a:tab pos="2057400" algn="l"/>
                <a:tab pos="2286000" algn="l"/>
                <a:tab pos="2514600" algn="l"/>
                <a:tab pos="2743200" algn="l"/>
                <a:tab pos="2971800" algn="l"/>
                <a:tab pos="3200400" algn="l"/>
                <a:tab pos="3429000" algn="l"/>
                <a:tab pos="3657600" algn="l"/>
                <a:tab pos="3886200" algn="l"/>
                <a:tab pos="4114800" algn="l"/>
                <a:tab pos="4343400" algn="l"/>
                <a:tab pos="4572000" algn="l"/>
                <a:tab pos="4800600" algn="l"/>
                <a:tab pos="5029200" algn="l"/>
                <a:tab pos="5257800" algn="l"/>
                <a:tab pos="5486400" algn="l"/>
                <a:tab pos="5715000" algn="l"/>
                <a:tab pos="5943600" algn="l"/>
                <a:tab pos="6172200" algn="l"/>
                <a:tab pos="6400800" algn="l"/>
                <a:tab pos="6629400" algn="l"/>
                <a:tab pos="6858000" algn="l"/>
                <a:tab pos="7086600" algn="l"/>
                <a:tab pos="7315200" algn="l"/>
              </a:tabLst>
            </a:pPr>
            <a:r>
              <a:rPr lang="en-US" altLang="zh-CN" sz="1800" b="1" kern="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plt.plot</a:t>
            </a:r>
            <a:r>
              <a:rPr lang="en-US" altLang="zh-CN" sz="1800" b="1" kern="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(t, s[:,1], 'P-', label='$y(t)$')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66700" algn="just">
              <a:tabLst>
                <a:tab pos="228600" algn="l"/>
                <a:tab pos="457200" algn="l"/>
                <a:tab pos="685800" algn="l"/>
                <a:tab pos="914400" algn="l"/>
                <a:tab pos="1143000" algn="l"/>
                <a:tab pos="1371600" algn="l"/>
                <a:tab pos="1600200" algn="l"/>
                <a:tab pos="1828800" algn="l"/>
                <a:tab pos="2057400" algn="l"/>
                <a:tab pos="2286000" algn="l"/>
                <a:tab pos="2514600" algn="l"/>
                <a:tab pos="2743200" algn="l"/>
                <a:tab pos="2971800" algn="l"/>
                <a:tab pos="3200400" algn="l"/>
                <a:tab pos="3429000" algn="l"/>
                <a:tab pos="3657600" algn="l"/>
                <a:tab pos="3886200" algn="l"/>
                <a:tab pos="4114800" algn="l"/>
                <a:tab pos="4343400" algn="l"/>
                <a:tab pos="4572000" algn="l"/>
                <a:tab pos="4800600" algn="l"/>
                <a:tab pos="5029200" algn="l"/>
                <a:tab pos="5257800" algn="l"/>
                <a:tab pos="5486400" algn="l"/>
                <a:tab pos="5715000" algn="l"/>
                <a:tab pos="5943600" algn="l"/>
                <a:tab pos="6172200" algn="l"/>
                <a:tab pos="6400800" algn="l"/>
                <a:tab pos="6629400" algn="l"/>
                <a:tab pos="6858000" algn="l"/>
                <a:tab pos="7086600" algn="l"/>
                <a:tab pos="7315200" algn="l"/>
              </a:tabLst>
            </a:pPr>
            <a:r>
              <a:rPr lang="en-US" altLang="zh-CN" sz="1800" b="1" kern="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plt.legend</a:t>
            </a:r>
            <a:r>
              <a:rPr lang="en-US" altLang="zh-CN" sz="1800" b="1" kern="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(); </a:t>
            </a:r>
            <a:r>
              <a:rPr lang="en-US" altLang="zh-CN" sz="1800" b="1" kern="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plt.xlabel</a:t>
            </a:r>
            <a:r>
              <a:rPr lang="en-US" altLang="zh-CN" sz="1800" b="1" kern="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('$t$')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66700" algn="just">
              <a:tabLst>
                <a:tab pos="228600" algn="l"/>
                <a:tab pos="457200" algn="l"/>
                <a:tab pos="685800" algn="l"/>
                <a:tab pos="914400" algn="l"/>
                <a:tab pos="1143000" algn="l"/>
                <a:tab pos="1371600" algn="l"/>
                <a:tab pos="1600200" algn="l"/>
                <a:tab pos="1828800" algn="l"/>
                <a:tab pos="2057400" algn="l"/>
                <a:tab pos="2286000" algn="l"/>
                <a:tab pos="2514600" algn="l"/>
                <a:tab pos="2743200" algn="l"/>
                <a:tab pos="2971800" algn="l"/>
                <a:tab pos="3200400" algn="l"/>
                <a:tab pos="3429000" algn="l"/>
                <a:tab pos="3657600" algn="l"/>
                <a:tab pos="3886200" algn="l"/>
                <a:tab pos="4114800" algn="l"/>
                <a:tab pos="4343400" algn="l"/>
                <a:tab pos="4572000" algn="l"/>
                <a:tab pos="4800600" algn="l"/>
                <a:tab pos="5029200" algn="l"/>
                <a:tab pos="5257800" algn="l"/>
                <a:tab pos="5486400" algn="l"/>
                <a:tab pos="5715000" algn="l"/>
                <a:tab pos="5943600" algn="l"/>
                <a:tab pos="6172200" algn="l"/>
                <a:tab pos="6400800" algn="l"/>
                <a:tab pos="6629400" algn="l"/>
                <a:tab pos="6858000" algn="l"/>
                <a:tab pos="7086600" algn="l"/>
                <a:tab pos="7315200" algn="l"/>
              </a:tabLst>
            </a:pPr>
            <a:r>
              <a:rPr lang="en-US" altLang="zh-CN" sz="1800" b="1" kern="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print("</a:t>
            </a:r>
            <a:r>
              <a:rPr lang="zh-CN" altLang="zh-CN" sz="1800" b="1" kern="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请点击</a:t>
            </a:r>
            <a:r>
              <a:rPr lang="en-US" altLang="zh-CN" sz="1800" b="1" kern="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x(t)</a:t>
            </a:r>
            <a:r>
              <a:rPr lang="zh-CN" altLang="zh-CN" sz="1800" b="1" kern="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或</a:t>
            </a:r>
            <a:r>
              <a:rPr lang="en-US" altLang="zh-CN" sz="1800" b="1" kern="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y(t)</a:t>
            </a:r>
            <a:r>
              <a:rPr lang="zh-CN" altLang="zh-CN" sz="1800" b="1" kern="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解曲线上相邻两个极小点</a:t>
            </a:r>
            <a:r>
              <a:rPr lang="en-US" altLang="zh-CN" sz="1800" b="1" kern="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!")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66700" algn="just">
              <a:tabLst>
                <a:tab pos="228600" algn="l"/>
                <a:tab pos="457200" algn="l"/>
                <a:tab pos="685800" algn="l"/>
                <a:tab pos="914400" algn="l"/>
                <a:tab pos="1143000" algn="l"/>
                <a:tab pos="1371600" algn="l"/>
                <a:tab pos="1600200" algn="l"/>
                <a:tab pos="1828800" algn="l"/>
                <a:tab pos="2057400" algn="l"/>
                <a:tab pos="2286000" algn="l"/>
                <a:tab pos="2514600" algn="l"/>
                <a:tab pos="2743200" algn="l"/>
                <a:tab pos="2971800" algn="l"/>
                <a:tab pos="3200400" algn="l"/>
                <a:tab pos="3429000" algn="l"/>
                <a:tab pos="3657600" algn="l"/>
                <a:tab pos="3886200" algn="l"/>
                <a:tab pos="4114800" algn="l"/>
                <a:tab pos="4343400" algn="l"/>
                <a:tab pos="4572000" algn="l"/>
                <a:tab pos="4800600" algn="l"/>
                <a:tab pos="5029200" algn="l"/>
                <a:tab pos="5257800" algn="l"/>
                <a:tab pos="5486400" algn="l"/>
                <a:tab pos="5715000" algn="l"/>
                <a:tab pos="5943600" algn="l"/>
                <a:tab pos="6172200" algn="l"/>
                <a:tab pos="6400800" algn="l"/>
                <a:tab pos="6629400" algn="l"/>
                <a:tab pos="6858000" algn="l"/>
                <a:tab pos="7086600" algn="l"/>
                <a:tab pos="7315200" algn="l"/>
              </a:tabLst>
            </a:pPr>
            <a:r>
              <a:rPr lang="en-US" altLang="zh-CN" sz="1800" b="1" kern="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x=</a:t>
            </a:r>
            <a:r>
              <a:rPr lang="en-US" altLang="zh-CN" sz="1800" b="1" kern="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plt.ginput</a:t>
            </a:r>
            <a:r>
              <a:rPr lang="en-US" altLang="zh-CN" sz="1800" b="1" kern="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(2); print('</a:t>
            </a:r>
            <a:r>
              <a:rPr lang="zh-CN" altLang="zh-CN" sz="1800" b="1" kern="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点击的点</a:t>
            </a:r>
            <a:r>
              <a:rPr lang="en-US" altLang="zh-CN" sz="1800" b="1" kern="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',x)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66700" algn="just">
              <a:tabLst>
                <a:tab pos="228600" algn="l"/>
                <a:tab pos="457200" algn="l"/>
                <a:tab pos="685800" algn="l"/>
                <a:tab pos="914400" algn="l"/>
                <a:tab pos="1143000" algn="l"/>
                <a:tab pos="1371600" algn="l"/>
                <a:tab pos="1600200" algn="l"/>
                <a:tab pos="1828800" algn="l"/>
                <a:tab pos="2057400" algn="l"/>
                <a:tab pos="2286000" algn="l"/>
                <a:tab pos="2514600" algn="l"/>
                <a:tab pos="2743200" algn="l"/>
                <a:tab pos="2971800" algn="l"/>
                <a:tab pos="3200400" algn="l"/>
                <a:tab pos="3429000" algn="l"/>
                <a:tab pos="3657600" algn="l"/>
                <a:tab pos="3886200" algn="l"/>
                <a:tab pos="4114800" algn="l"/>
                <a:tab pos="4343400" algn="l"/>
                <a:tab pos="4572000" algn="l"/>
                <a:tab pos="4800600" algn="l"/>
                <a:tab pos="5029200" algn="l"/>
                <a:tab pos="5257800" algn="l"/>
                <a:tab pos="5486400" algn="l"/>
                <a:tab pos="5715000" algn="l"/>
                <a:tab pos="5943600" algn="l"/>
                <a:tab pos="6172200" algn="l"/>
                <a:tab pos="6400800" algn="l"/>
                <a:tab pos="6629400" algn="l"/>
                <a:tab pos="6858000" algn="l"/>
                <a:tab pos="7086600" algn="l"/>
                <a:tab pos="7315200" algn="l"/>
              </a:tabLst>
            </a:pPr>
            <a:r>
              <a:rPr lang="en-US" altLang="zh-CN" sz="1800" b="1" kern="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T=x[1][0]-x[0][0]; print("</a:t>
            </a:r>
            <a:r>
              <a:rPr lang="zh-CN" altLang="zh-CN" sz="1800" b="1" kern="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周期</a:t>
            </a:r>
            <a:r>
              <a:rPr lang="en-US" altLang="zh-CN" sz="1800" b="1" kern="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T</a:t>
            </a:r>
            <a:r>
              <a:rPr lang="zh-CN" altLang="zh-CN" sz="1800" b="1" kern="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为：</a:t>
            </a:r>
            <a:r>
              <a:rPr lang="en-US" altLang="zh-CN" sz="1800" b="1" kern="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",T)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66700" algn="just">
              <a:tabLst>
                <a:tab pos="228600" algn="l"/>
                <a:tab pos="457200" algn="l"/>
                <a:tab pos="685800" algn="l"/>
                <a:tab pos="914400" algn="l"/>
                <a:tab pos="1143000" algn="l"/>
                <a:tab pos="1371600" algn="l"/>
                <a:tab pos="1600200" algn="l"/>
                <a:tab pos="1828800" algn="l"/>
                <a:tab pos="2057400" algn="l"/>
                <a:tab pos="2286000" algn="l"/>
                <a:tab pos="2514600" algn="l"/>
                <a:tab pos="2743200" algn="l"/>
                <a:tab pos="2971800" algn="l"/>
                <a:tab pos="3200400" algn="l"/>
                <a:tab pos="3429000" algn="l"/>
                <a:tab pos="3657600" algn="l"/>
                <a:tab pos="3886200" algn="l"/>
                <a:tab pos="4114800" algn="l"/>
                <a:tab pos="4343400" algn="l"/>
                <a:tab pos="4572000" algn="l"/>
                <a:tab pos="4800600" algn="l"/>
                <a:tab pos="5029200" algn="l"/>
                <a:tab pos="5257800" algn="l"/>
                <a:tab pos="5486400" algn="l"/>
                <a:tab pos="5715000" algn="l"/>
                <a:tab pos="5943600" algn="l"/>
                <a:tab pos="6172200" algn="l"/>
                <a:tab pos="6400800" algn="l"/>
                <a:tab pos="6629400" algn="l"/>
                <a:tab pos="6858000" algn="l"/>
                <a:tab pos="7086600" algn="l"/>
                <a:tab pos="7315200" algn="l"/>
              </a:tabLst>
            </a:pPr>
            <a:r>
              <a:rPr lang="en-US" altLang="zh-CN" sz="1800" b="1" kern="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plt.show</a:t>
            </a:r>
            <a:r>
              <a:rPr lang="en-US" altLang="zh-CN" sz="1800" b="1" kern="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()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18996125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B69EAA9C-9B3D-432B-98C9-EBC9A382CCAB}"/>
              </a:ext>
            </a:extLst>
          </p:cNvPr>
          <p:cNvGrpSpPr/>
          <p:nvPr/>
        </p:nvGrpSpPr>
        <p:grpSpPr>
          <a:xfrm>
            <a:off x="5447752" y="2767268"/>
            <a:ext cx="1420314" cy="1420314"/>
            <a:chOff x="5447752" y="2767268"/>
            <a:chExt cx="1420314" cy="1420314"/>
          </a:xfrm>
        </p:grpSpPr>
        <p:sp>
          <p:nvSpPr>
            <p:cNvPr id="3" name="椭圆 2">
              <a:extLst>
                <a:ext uri="{FF2B5EF4-FFF2-40B4-BE49-F238E27FC236}">
                  <a16:creationId xmlns:a16="http://schemas.microsoft.com/office/drawing/2014/main" id="{FFAC3BD7-040D-470C-BAD9-C6C78BD6FCD6}"/>
                </a:ext>
              </a:extLst>
            </p:cNvPr>
            <p:cNvSpPr/>
            <p:nvPr/>
          </p:nvSpPr>
          <p:spPr>
            <a:xfrm>
              <a:off x="5447752" y="2767268"/>
              <a:ext cx="1420314" cy="1420314"/>
            </a:xfrm>
            <a:prstGeom prst="ellipse">
              <a:avLst/>
            </a:prstGeom>
            <a:solidFill>
              <a:srgbClr val="004CBC">
                <a:alpha val="8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"/>
                <a:ea typeface="思源黑体旧字形 Normal" panose="020B0400000000000000" pitchFamily="34" charset="-128"/>
                <a:sym typeface=""/>
              </a:endParaRPr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C51C7B3C-7A29-43AA-8B6E-D92C8CA3168F}"/>
                </a:ext>
              </a:extLst>
            </p:cNvPr>
            <p:cNvSpPr txBox="1"/>
            <p:nvPr/>
          </p:nvSpPr>
          <p:spPr>
            <a:xfrm>
              <a:off x="5565149" y="3123482"/>
              <a:ext cx="11855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b="1" dirty="0">
                  <a:solidFill>
                    <a:schemeClr val="bg1"/>
                  </a:solidFill>
                  <a:latin typeface=""/>
                  <a:ea typeface="思源黑体旧字形 Normal" panose="020B0400000000000000" pitchFamily="34" charset="-128"/>
                  <a:sym typeface=""/>
                </a:rPr>
                <a:t>8.5</a:t>
              </a:r>
              <a:endParaRPr lang="zh-CN" altLang="en-US" sz="4000" b="1" dirty="0">
                <a:solidFill>
                  <a:schemeClr val="bg1"/>
                </a:solidFill>
                <a:latin typeface=""/>
                <a:ea typeface="思源黑体旧字形 Normal" panose="020B0400000000000000" pitchFamily="34" charset="-128"/>
                <a:sym typeface=""/>
              </a:endParaRPr>
            </a:p>
          </p:txBody>
        </p:sp>
      </p:grpSp>
      <p:sp>
        <p:nvSpPr>
          <p:cNvPr id="5" name="文本框 4">
            <a:extLst>
              <a:ext uri="{FF2B5EF4-FFF2-40B4-BE49-F238E27FC236}">
                <a16:creationId xmlns:a16="http://schemas.microsoft.com/office/drawing/2014/main" id="{5E63E8EF-96FE-40A9-8631-546E6619292C}"/>
              </a:ext>
            </a:extLst>
          </p:cNvPr>
          <p:cNvSpPr txBox="1"/>
          <p:nvPr/>
        </p:nvSpPr>
        <p:spPr>
          <a:xfrm>
            <a:off x="3788935" y="4617348"/>
            <a:ext cx="47379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差分方程建模方法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  <a:sym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1790656425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3A7DF435-8052-4C43-BA00-254D7CFC46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02462219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11106616" imgH="5484892" progId="Word.Document.12">
                  <p:embed/>
                </p:oleObj>
              </mc:Choice>
              <mc:Fallback>
                <p:oleObj name="Document" r:id="rId2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3A7DF435-8052-4C43-BA00-254D7CFC468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41852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3A7DF435-8052-4C43-BA00-254D7CFC46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40808405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11106616" imgH="5484892" progId="Word.Document.12">
                  <p:embed/>
                </p:oleObj>
              </mc:Choice>
              <mc:Fallback>
                <p:oleObj name="Document" r:id="rId2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3A7DF435-8052-4C43-BA00-254D7CFC468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83892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3A7DF435-8052-4C43-BA00-254D7CFC46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96221182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11106616" imgH="5484892" progId="Word.Document.12">
                  <p:embed/>
                </p:oleObj>
              </mc:Choice>
              <mc:Fallback>
                <p:oleObj name="Document" r:id="rId2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3A7DF435-8052-4C43-BA00-254D7CFC468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13972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209D8DA-3BB6-4DEB-9717-F9D1454C404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8.5.1  </a:t>
            </a:r>
            <a:r>
              <a:rPr lang="zh-CN" altLang="en-US" dirty="0"/>
              <a:t>差分方程建模</a:t>
            </a:r>
          </a:p>
        </p:txBody>
      </p:sp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074ED04D-869C-40C4-8BBB-47443E6FB13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45967462"/>
              </p:ext>
            </p:extLst>
          </p:nvPr>
        </p:nvGraphicFramePr>
        <p:xfrm>
          <a:off x="642938" y="1625600"/>
          <a:ext cx="11160125" cy="4691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11157352" imgH="4704014" progId="Word.Document.12">
                  <p:embed/>
                </p:oleObj>
              </mc:Choice>
              <mc:Fallback>
                <p:oleObj name="Document" r:id="rId2" imgW="11157352" imgH="4704014" progId="Word.Document.12">
                  <p:embed/>
                  <p:pic>
                    <p:nvPicPr>
                      <p:cNvPr id="6" name="对象 5">
                        <a:extLst>
                          <a:ext uri="{FF2B5EF4-FFF2-40B4-BE49-F238E27FC236}">
                            <a16:creationId xmlns:a16="http://schemas.microsoft.com/office/drawing/2014/main" id="{074ED04D-869C-40C4-8BBB-47443E6FB13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42938" y="1625600"/>
                        <a:ext cx="11160125" cy="46910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11602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3A7DF435-8052-4C43-BA00-254D7CFC46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53986121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11106616" imgH="5484892" progId="Word.Document.12">
                  <p:embed/>
                </p:oleObj>
              </mc:Choice>
              <mc:Fallback>
                <p:oleObj name="Document" r:id="rId2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3A7DF435-8052-4C43-BA00-254D7CFC468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72537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3A7DF435-8052-4C43-BA00-254D7CFC46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29723295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11106616" imgH="5484892" progId="Word.Document.12">
                  <p:embed/>
                </p:oleObj>
              </mc:Choice>
              <mc:Fallback>
                <p:oleObj name="Document" r:id="rId2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3A7DF435-8052-4C43-BA00-254D7CFC468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83312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3A7DF435-8052-4C43-BA00-254D7CFC46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63298135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11106616" imgH="5484892" progId="Word.Document.12">
                  <p:embed/>
                </p:oleObj>
              </mc:Choice>
              <mc:Fallback>
                <p:oleObj name="Document" r:id="rId2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3A7DF435-8052-4C43-BA00-254D7CFC468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35782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73249747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11106616" imgH="5484892" progId="Word.Document.12">
                  <p:embed/>
                </p:oleObj>
              </mc:Choice>
              <mc:Fallback>
                <p:oleObj name="Document" r:id="rId2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49438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3A7DF435-8052-4C43-BA00-254D7CFC46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40172928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11106616" imgH="5484892" progId="Word.Document.12">
                  <p:embed/>
                </p:oleObj>
              </mc:Choice>
              <mc:Fallback>
                <p:oleObj name="Document" r:id="rId2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3A7DF435-8052-4C43-BA00-254D7CFC468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68807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3A7DF435-8052-4C43-BA00-254D7CFC46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81867745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11106616" imgH="5484892" progId="Word.Document.12">
                  <p:embed/>
                </p:oleObj>
              </mc:Choice>
              <mc:Fallback>
                <p:oleObj name="Document" r:id="rId2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3A7DF435-8052-4C43-BA00-254D7CFC468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4756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200B109-3716-4D28-853E-BC113C20F4B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indent="266700" algn="just"/>
            <a:r>
              <a:rPr lang="en-US" altLang="zh-CN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#</a:t>
            </a:r>
            <a:r>
              <a:rPr lang="zh-CN" altLang="zh-CN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程序文件</a:t>
            </a:r>
            <a:r>
              <a:rPr lang="en-US" altLang="zh-CN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ex8_16.py</a:t>
            </a:r>
            <a:endParaRPr lang="zh-CN" altLang="zh-CN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Q = 300000; r = 0.051 /12; N = 360</a:t>
            </a:r>
            <a:endParaRPr lang="zh-CN" altLang="zh-CN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x = round((1+r)**N*Q*r/((1+r)**N-1),2)</a:t>
            </a:r>
            <a:endParaRPr lang="zh-CN" altLang="zh-CN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print(x); print(x*N)</a:t>
            </a:r>
            <a:endParaRPr lang="zh-CN" altLang="zh-CN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73103112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3A7DF435-8052-4C43-BA00-254D7CFC46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7715217"/>
              </p:ext>
            </p:extLst>
          </p:nvPr>
        </p:nvGraphicFramePr>
        <p:xfrm>
          <a:off x="542131" y="1043709"/>
          <a:ext cx="11109325" cy="5468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11106616" imgH="5484892" progId="Word.Document.12">
                  <p:embed/>
                </p:oleObj>
              </mc:Choice>
              <mc:Fallback>
                <p:oleObj name="Document" r:id="rId2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3A7DF435-8052-4C43-BA00-254D7CFC468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42131" y="1043709"/>
                        <a:ext cx="11109325" cy="54689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7678EE7E-FA3C-49AB-8562-AF0EF4E707A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39348353"/>
              </p:ext>
            </p:extLst>
          </p:nvPr>
        </p:nvGraphicFramePr>
        <p:xfrm>
          <a:off x="542131" y="1907397"/>
          <a:ext cx="11107738" cy="5470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11106616" imgH="5492824" progId="Word.Document.12">
                  <p:embed/>
                </p:oleObj>
              </mc:Choice>
              <mc:Fallback>
                <p:oleObj name="Document" r:id="rId4" imgW="11106616" imgH="5492824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3A7DF435-8052-4C43-BA00-254D7CFC468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42131" y="1907397"/>
                        <a:ext cx="11107738" cy="5470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26400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3A7DF435-8052-4C43-BA00-254D7CFC46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92485877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11106616" imgH="5484892" progId="Word.Document.12">
                  <p:embed/>
                </p:oleObj>
              </mc:Choice>
              <mc:Fallback>
                <p:oleObj name="Document" r:id="rId2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3A7DF435-8052-4C43-BA00-254D7CFC468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32173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3A7DF435-8052-4C43-BA00-254D7CFC46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30392965"/>
              </p:ext>
            </p:extLst>
          </p:nvPr>
        </p:nvGraphicFramePr>
        <p:xfrm>
          <a:off x="542131" y="883084"/>
          <a:ext cx="11107738" cy="5572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11106616" imgH="5590163" progId="Word.Document.12">
                  <p:embed/>
                </p:oleObj>
              </mc:Choice>
              <mc:Fallback>
                <p:oleObj name="Document" r:id="rId2" imgW="11106616" imgH="5590163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3A7DF435-8052-4C43-BA00-254D7CFC468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42131" y="883084"/>
                        <a:ext cx="11107738" cy="5572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6914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D0067D19-F717-48E0-9718-6BE1C0015FD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indent="266700" algn="just"/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#</a:t>
            </a:r>
            <a:r>
              <a:rPr lang="zh-CN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程序文件</a:t>
            </a:r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ex8_17.py</a:t>
            </a:r>
            <a:endParaRPr lang="zh-CN" altLang="zh-CN" sz="2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import </a:t>
            </a:r>
            <a:r>
              <a:rPr lang="en-US" altLang="zh-CN" sz="24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numpy</a:t>
            </a:r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as np</a:t>
            </a:r>
            <a:endParaRPr lang="zh-CN" altLang="zh-CN" sz="2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import pandas as pd</a:t>
            </a:r>
            <a:endParaRPr lang="zh-CN" altLang="zh-CN" sz="2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 </a:t>
            </a:r>
            <a:endParaRPr lang="zh-CN" altLang="zh-CN" sz="2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a = </a:t>
            </a:r>
            <a:r>
              <a:rPr lang="en-US" altLang="zh-CN" sz="24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pd.read_excel</a:t>
            </a:r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('data8_13.xlsx', header=None)</a:t>
            </a:r>
            <a:endParaRPr lang="zh-CN" altLang="zh-CN" sz="2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b = </a:t>
            </a:r>
            <a:r>
              <a:rPr lang="en-US" altLang="zh-CN" sz="24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a.values</a:t>
            </a:r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; </a:t>
            </a:r>
            <a:r>
              <a:rPr lang="en-US" altLang="zh-CN" sz="24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xd</a:t>
            </a:r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= b[1::2,:]</a:t>
            </a:r>
            <a:endParaRPr lang="zh-CN" altLang="zh-CN" sz="2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24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xd</a:t>
            </a:r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= </a:t>
            </a:r>
            <a:r>
              <a:rPr lang="en-US" altLang="zh-CN" sz="24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xd</a:t>
            </a:r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[~</a:t>
            </a:r>
            <a:r>
              <a:rPr lang="en-US" altLang="zh-CN" sz="24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np.isnan</a:t>
            </a:r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4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xd</a:t>
            </a:r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)]  #</a:t>
            </a:r>
            <a:r>
              <a:rPr lang="zh-CN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提出有效数据</a:t>
            </a:r>
            <a:endParaRPr lang="zh-CN" altLang="zh-CN" sz="2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A = </a:t>
            </a:r>
            <a:r>
              <a:rPr lang="en-US" altLang="zh-CN" sz="24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np.vstack</a:t>
            </a:r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([</a:t>
            </a:r>
            <a:r>
              <a:rPr lang="en-US" altLang="zh-CN" sz="24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xd</a:t>
            </a:r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[:-1], </a:t>
            </a:r>
            <a:r>
              <a:rPr lang="en-US" altLang="zh-CN" sz="24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xd</a:t>
            </a:r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[:-1]**2]).T  #</a:t>
            </a:r>
            <a:r>
              <a:rPr lang="zh-CN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系数矩阵</a:t>
            </a:r>
            <a:endParaRPr lang="zh-CN" altLang="zh-CN" sz="2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cs = </a:t>
            </a:r>
            <a:r>
              <a:rPr lang="en-US" altLang="zh-CN" sz="24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np.linalg.pinv</a:t>
            </a:r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(A) @ </a:t>
            </a:r>
            <a:r>
              <a:rPr lang="en-US" altLang="zh-CN" sz="24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xd</a:t>
            </a:r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[1:]  #</a:t>
            </a:r>
            <a:r>
              <a:rPr lang="zh-CN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拟合参数</a:t>
            </a:r>
            <a:endParaRPr lang="zh-CN" altLang="zh-CN" sz="2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24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xh</a:t>
            </a:r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= cs[0]*</a:t>
            </a:r>
            <a:r>
              <a:rPr lang="en-US" altLang="zh-CN" sz="24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xd</a:t>
            </a:r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[-1]+cs[1]*</a:t>
            </a:r>
            <a:r>
              <a:rPr lang="en-US" altLang="zh-CN" sz="24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xd</a:t>
            </a:r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[-1]**2</a:t>
            </a:r>
            <a:endParaRPr lang="zh-CN" altLang="zh-CN" sz="2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print('</a:t>
            </a:r>
            <a:r>
              <a:rPr lang="zh-CN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参数值为：</a:t>
            </a:r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', </a:t>
            </a:r>
            <a:r>
              <a:rPr lang="en-US" altLang="zh-CN" sz="24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np.round</a:t>
            </a:r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(cs,4))</a:t>
            </a:r>
            <a:endParaRPr lang="zh-CN" altLang="zh-CN" sz="2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print('2010</a:t>
            </a:r>
            <a:r>
              <a:rPr lang="zh-CN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年人口预测值为：</a:t>
            </a:r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', round(xh,4))</a:t>
            </a:r>
            <a:endParaRPr lang="zh-CN" altLang="zh-CN" sz="2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703256447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3A7DF435-8052-4C43-BA00-254D7CFC46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26826402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11106616" imgH="5484892" progId="Word.Document.12">
                  <p:embed/>
                </p:oleObj>
              </mc:Choice>
              <mc:Fallback>
                <p:oleObj name="Document" r:id="rId2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3A7DF435-8052-4C43-BA00-254D7CFC468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6C2F1788-1D1E-4F1A-A59F-531A585FCB2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3477507"/>
              </p:ext>
            </p:extLst>
          </p:nvPr>
        </p:nvGraphicFramePr>
        <p:xfrm>
          <a:off x="709439" y="1861127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11106616" imgH="5492824" progId="Word.Document.12">
                  <p:embed/>
                </p:oleObj>
              </mc:Choice>
              <mc:Fallback>
                <p:oleObj name="Document" r:id="rId4" imgW="11106616" imgH="5492824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3A7DF435-8052-4C43-BA00-254D7CFC468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09439" y="1861127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09164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3A7DF435-8052-4C43-BA00-254D7CFC46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79357293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11106616" imgH="5484892" progId="Word.Document.12">
                  <p:embed/>
                </p:oleObj>
              </mc:Choice>
              <mc:Fallback>
                <p:oleObj name="Document" r:id="rId2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3A7DF435-8052-4C43-BA00-254D7CFC468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46334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3A7DF435-8052-4C43-BA00-254D7CFC46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49471016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11106616" imgH="5484892" progId="Word.Document.12">
                  <p:embed/>
                </p:oleObj>
              </mc:Choice>
              <mc:Fallback>
                <p:oleObj name="Document" r:id="rId2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3A7DF435-8052-4C43-BA00-254D7CFC468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30339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48833053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11106616" imgH="5484892" progId="Word.Document.12">
                  <p:embed/>
                </p:oleObj>
              </mc:Choice>
              <mc:Fallback>
                <p:oleObj name="Document" r:id="rId2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03496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3A7DF435-8052-4C43-BA00-254D7CFC46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4559640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11106616" imgH="5711297" progId="Word.Document.12">
                  <p:embed/>
                </p:oleObj>
              </mc:Choice>
              <mc:Fallback>
                <p:oleObj name="Document" r:id="rId2" imgW="11106616" imgH="5711297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3A7DF435-8052-4C43-BA00-254D7CFC468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23516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3A7DF435-8052-4C43-BA00-254D7CFC46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55664163"/>
              </p:ext>
            </p:extLst>
          </p:nvPr>
        </p:nvGraphicFramePr>
        <p:xfrm>
          <a:off x="542131" y="816582"/>
          <a:ext cx="11107738" cy="6232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11106616" imgH="6247745" progId="Word.Document.12">
                  <p:embed/>
                </p:oleObj>
              </mc:Choice>
              <mc:Fallback>
                <p:oleObj name="Document" r:id="rId2" imgW="11106616" imgH="6247745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3A7DF435-8052-4C43-BA00-254D7CFC468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42131" y="816582"/>
                        <a:ext cx="11107738" cy="6232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92526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3A7DF435-8052-4C43-BA00-254D7CFC46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85358604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11106616" imgH="5484892" progId="Word.Document.12">
                  <p:embed/>
                </p:oleObj>
              </mc:Choice>
              <mc:Fallback>
                <p:oleObj name="Document" r:id="rId2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3A7DF435-8052-4C43-BA00-254D7CFC468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64706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3A7DF435-8052-4C43-BA00-254D7CFC46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16733582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11106616" imgH="5484892" progId="Word.Document.12">
                  <p:embed/>
                </p:oleObj>
              </mc:Choice>
              <mc:Fallback>
                <p:oleObj name="Document" r:id="rId2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3A7DF435-8052-4C43-BA00-254D7CFC468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14C73CE7-4E5C-4673-AC55-B3BCC57A78C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37819028"/>
              </p:ext>
            </p:extLst>
          </p:nvPr>
        </p:nvGraphicFramePr>
        <p:xfrm>
          <a:off x="709438" y="2193636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11106616" imgH="5492824" progId="Word.Document.12">
                  <p:embed/>
                </p:oleObj>
              </mc:Choice>
              <mc:Fallback>
                <p:oleObj name="Document" r:id="rId4" imgW="11106616" imgH="5492824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3A7DF435-8052-4C43-BA00-254D7CFC468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09438" y="2193636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39738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3A7DF435-8052-4C43-BA00-254D7CFC46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65006971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11106616" imgH="5880739" progId="Word.Document.12">
                  <p:embed/>
                </p:oleObj>
              </mc:Choice>
              <mc:Fallback>
                <p:oleObj name="Document" r:id="rId2" imgW="11106616" imgH="5880739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3A7DF435-8052-4C43-BA00-254D7CFC468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68800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DE1FEE65-058F-4145-9F8A-C0FC0D2C668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77837" y="910821"/>
            <a:ext cx="11236325" cy="5446713"/>
          </a:xfrm>
        </p:spPr>
        <p:txBody>
          <a:bodyPr/>
          <a:lstStyle/>
          <a:p>
            <a:pPr indent="266700" algn="just"/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#</a:t>
            </a:r>
            <a:r>
              <a:rPr lang="zh-CN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程序文件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ex8_18.py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import 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numpy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as np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import 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pylab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as 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plt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 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v = 1; u = 5 * v; dt = 0.00004  #</a:t>
            </a:r>
            <a:r>
              <a:rPr lang="zh-CN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设置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t</a:t>
            </a:r>
            <a:r>
              <a:rPr lang="zh-CN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的变化步长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x = 0; y = 0; t = 0  #</a:t>
            </a:r>
            <a:r>
              <a:rPr lang="zh-CN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设置初始位置和时间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plt.rc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('text', 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usetex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=True)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plt.rc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('font', size=15)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plt.plot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(x, y, '.')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while x &lt;= 0.99999: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pq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= [1-x, v*t-y]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   x = x + u * 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pq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[0]/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np.linalg.norm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pq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) * dt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   y = y + u * 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pq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[1]/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np.linalg.norm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pq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) * dt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   t = t + dt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plt.plot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(x, y, '.')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print('x=', round(x,4)); print('y=', round(y,4))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print('t=', round(t,4)); 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plt.xlabel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('$x$')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plt.ylabel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('$y$', rotation=0); 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plt.show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()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26938364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209D8DA-3BB6-4DEB-9717-F9D1454C404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8.5.2  </a:t>
            </a:r>
            <a:r>
              <a:rPr lang="zh-CN" altLang="en-US" dirty="0"/>
              <a:t>差分方程的基本概率和理论</a:t>
            </a:r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B8651546-F94B-4DF9-9D28-F7B2DDE29C6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62644" y="1623365"/>
            <a:ext cx="5945188" cy="625475"/>
          </a:xfrm>
        </p:spPr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基本概念</a:t>
            </a:r>
          </a:p>
        </p:txBody>
      </p:sp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074ED04D-869C-40C4-8BBB-47443E6FB13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08246224"/>
              </p:ext>
            </p:extLst>
          </p:nvPr>
        </p:nvGraphicFramePr>
        <p:xfrm>
          <a:off x="373063" y="2268538"/>
          <a:ext cx="11158537" cy="4691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11157352" imgH="4704014" progId="Word.Document.12">
                  <p:embed/>
                </p:oleObj>
              </mc:Choice>
              <mc:Fallback>
                <p:oleObj name="Document" r:id="rId2" imgW="11157352" imgH="4704014" progId="Word.Document.12">
                  <p:embed/>
                  <p:pic>
                    <p:nvPicPr>
                      <p:cNvPr id="6" name="对象 5">
                        <a:extLst>
                          <a:ext uri="{FF2B5EF4-FFF2-40B4-BE49-F238E27FC236}">
                            <a16:creationId xmlns:a16="http://schemas.microsoft.com/office/drawing/2014/main" id="{074ED04D-869C-40C4-8BBB-47443E6FB13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73063" y="2268538"/>
                        <a:ext cx="11158537" cy="46910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93190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3A7DF435-8052-4C43-BA00-254D7CFC46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14547635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11106616" imgH="5484892" progId="Word.Document.12">
                  <p:embed/>
                </p:oleObj>
              </mc:Choice>
              <mc:Fallback>
                <p:oleObj name="Document" r:id="rId2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3A7DF435-8052-4C43-BA00-254D7CFC468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15322F23-6208-4925-AFEF-CDAD26FCBBF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40520784"/>
              </p:ext>
            </p:extLst>
          </p:nvPr>
        </p:nvGraphicFramePr>
        <p:xfrm>
          <a:off x="709438" y="2792152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11106616" imgH="5492824" progId="Word.Document.12">
                  <p:embed/>
                </p:oleObj>
              </mc:Choice>
              <mc:Fallback>
                <p:oleObj name="Document" r:id="rId4" imgW="11106616" imgH="5492824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3A7DF435-8052-4C43-BA00-254D7CFC468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09438" y="2792152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24604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3A7DF435-8052-4C43-BA00-254D7CFC46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72968008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11106616" imgH="5484892" progId="Word.Document.12">
                  <p:embed/>
                </p:oleObj>
              </mc:Choice>
              <mc:Fallback>
                <p:oleObj name="Document" r:id="rId2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3A7DF435-8052-4C43-BA00-254D7CFC468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02597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3A7DF435-8052-4C43-BA00-254D7CFC46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2902600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11106616" imgH="5484892" progId="Word.Document.12">
                  <p:embed/>
                </p:oleObj>
              </mc:Choice>
              <mc:Fallback>
                <p:oleObj name="Document" r:id="rId2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3A7DF435-8052-4C43-BA00-254D7CFC468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45905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60819416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11106616" imgH="5484892" progId="Word.Document.12">
                  <p:embed/>
                </p:oleObj>
              </mc:Choice>
              <mc:Fallback>
                <p:oleObj name="Document" r:id="rId2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26857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3A7DF435-8052-4C43-BA00-254D7CFC46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9917918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11106616" imgH="5484892" progId="Word.Document.12">
                  <p:embed/>
                </p:oleObj>
              </mc:Choice>
              <mc:Fallback>
                <p:oleObj name="Document" r:id="rId2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3A7DF435-8052-4C43-BA00-254D7CFC468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6763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3A7DF435-8052-4C43-BA00-254D7CFC46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2461451"/>
              </p:ext>
            </p:extLst>
          </p:nvPr>
        </p:nvGraphicFramePr>
        <p:xfrm>
          <a:off x="541337" y="1389062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11106616" imgH="5484892" progId="Word.Document.12">
                  <p:embed/>
                </p:oleObj>
              </mc:Choice>
              <mc:Fallback>
                <p:oleObj name="Document" r:id="rId2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3A7DF435-8052-4C43-BA00-254D7CFC468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41337" y="1389062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文本占位符 1">
            <a:extLst>
              <a:ext uri="{FF2B5EF4-FFF2-40B4-BE49-F238E27FC236}">
                <a16:creationId xmlns:a16="http://schemas.microsoft.com/office/drawing/2014/main" id="{3815FC62-400D-4B03-AA66-AA050795135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2</a:t>
            </a:r>
            <a:r>
              <a:rPr lang="en-US" altLang="zh-CN" dirty="0"/>
              <a:t>.</a:t>
            </a:r>
            <a:r>
              <a:rPr lang="zh-CN" altLang="zh-CN" dirty="0"/>
              <a:t>差分方程的平衡点及稳定性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25945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3A7DF435-8052-4C43-BA00-254D7CFC46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82409464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11106616" imgH="5484892" progId="Word.Document.12">
                  <p:embed/>
                </p:oleObj>
              </mc:Choice>
              <mc:Fallback>
                <p:oleObj name="Document" r:id="rId2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3A7DF435-8052-4C43-BA00-254D7CFC468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44017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3A7DF435-8052-4C43-BA00-254D7CFC46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61275425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11106616" imgH="5484892" progId="Word.Document.12">
                  <p:embed/>
                </p:oleObj>
              </mc:Choice>
              <mc:Fallback>
                <p:oleObj name="Document" r:id="rId2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3A7DF435-8052-4C43-BA00-254D7CFC468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29318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3A7DF435-8052-4C43-BA00-254D7CFC46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28119949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11106616" imgH="5484892" progId="Word.Document.12">
                  <p:embed/>
                </p:oleObj>
              </mc:Choice>
              <mc:Fallback>
                <p:oleObj name="Document" r:id="rId2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3A7DF435-8052-4C43-BA00-254D7CFC468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48565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3A7DF435-8052-4C43-BA00-254D7CFC46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93395695"/>
              </p:ext>
            </p:extLst>
          </p:nvPr>
        </p:nvGraphicFramePr>
        <p:xfrm>
          <a:off x="709439" y="1043709"/>
          <a:ext cx="11109325" cy="5468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11106616" imgH="5484892" progId="Word.Document.12">
                  <p:embed/>
                </p:oleObj>
              </mc:Choice>
              <mc:Fallback>
                <p:oleObj name="Document" r:id="rId2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3A7DF435-8052-4C43-BA00-254D7CFC468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38878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3A7DF435-8052-4C43-BA00-254D7CFC46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93544497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11106616" imgH="5484892" progId="Word.Document.12">
                  <p:embed/>
                </p:oleObj>
              </mc:Choice>
              <mc:Fallback>
                <p:oleObj name="Document" r:id="rId2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3A7DF435-8052-4C43-BA00-254D7CFC468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67219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3A7DF435-8052-4C43-BA00-254D7CFC46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84181619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11106616" imgH="5484892" progId="Word.Document.12">
                  <p:embed/>
                </p:oleObj>
              </mc:Choice>
              <mc:Fallback>
                <p:oleObj name="Document" r:id="rId2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3A7DF435-8052-4C43-BA00-254D7CFC468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78658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B69EAA9C-9B3D-432B-98C9-EBC9A382CCAB}"/>
              </a:ext>
            </a:extLst>
          </p:cNvPr>
          <p:cNvGrpSpPr/>
          <p:nvPr/>
        </p:nvGrpSpPr>
        <p:grpSpPr>
          <a:xfrm>
            <a:off x="5447752" y="2767268"/>
            <a:ext cx="1420314" cy="1420314"/>
            <a:chOff x="5447752" y="2767268"/>
            <a:chExt cx="1420314" cy="1420314"/>
          </a:xfrm>
        </p:grpSpPr>
        <p:sp>
          <p:nvSpPr>
            <p:cNvPr id="3" name="椭圆 2">
              <a:extLst>
                <a:ext uri="{FF2B5EF4-FFF2-40B4-BE49-F238E27FC236}">
                  <a16:creationId xmlns:a16="http://schemas.microsoft.com/office/drawing/2014/main" id="{FFAC3BD7-040D-470C-BAD9-C6C78BD6FCD6}"/>
                </a:ext>
              </a:extLst>
            </p:cNvPr>
            <p:cNvSpPr/>
            <p:nvPr/>
          </p:nvSpPr>
          <p:spPr>
            <a:xfrm>
              <a:off x="5447752" y="2767268"/>
              <a:ext cx="1420314" cy="1420314"/>
            </a:xfrm>
            <a:prstGeom prst="ellipse">
              <a:avLst/>
            </a:prstGeom>
            <a:solidFill>
              <a:srgbClr val="004CBC">
                <a:alpha val="8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"/>
                <a:ea typeface="思源黑体旧字形 Normal" panose="020B0400000000000000" pitchFamily="34" charset="-128"/>
                <a:sym typeface=""/>
              </a:endParaRPr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C51C7B3C-7A29-43AA-8B6E-D92C8CA3168F}"/>
                </a:ext>
              </a:extLst>
            </p:cNvPr>
            <p:cNvSpPr txBox="1"/>
            <p:nvPr/>
          </p:nvSpPr>
          <p:spPr>
            <a:xfrm>
              <a:off x="5565149" y="3123482"/>
              <a:ext cx="11855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b="1" dirty="0">
                  <a:solidFill>
                    <a:schemeClr val="bg1"/>
                  </a:solidFill>
                  <a:latin typeface=""/>
                  <a:ea typeface="思源黑体旧字形 Normal" panose="020B0400000000000000" pitchFamily="34" charset="-128"/>
                  <a:sym typeface=""/>
                </a:rPr>
                <a:t>8.6</a:t>
              </a:r>
              <a:endParaRPr lang="zh-CN" altLang="en-US" sz="4000" b="1" dirty="0">
                <a:solidFill>
                  <a:schemeClr val="bg1"/>
                </a:solidFill>
                <a:latin typeface=""/>
                <a:ea typeface="思源黑体旧字形 Normal" panose="020B0400000000000000" pitchFamily="34" charset="-128"/>
                <a:sym typeface=""/>
              </a:endParaRPr>
            </a:p>
          </p:txBody>
        </p:sp>
      </p:grpSp>
      <p:sp>
        <p:nvSpPr>
          <p:cNvPr id="5" name="文本框 4">
            <a:extLst>
              <a:ext uri="{FF2B5EF4-FFF2-40B4-BE49-F238E27FC236}">
                <a16:creationId xmlns:a16="http://schemas.microsoft.com/office/drawing/2014/main" id="{5E63E8EF-96FE-40A9-8631-546E6619292C}"/>
              </a:ext>
            </a:extLst>
          </p:cNvPr>
          <p:cNvSpPr txBox="1"/>
          <p:nvPr/>
        </p:nvSpPr>
        <p:spPr>
          <a:xfrm>
            <a:off x="3788935" y="4617348"/>
            <a:ext cx="47379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应用案例：最优捕鱼策略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  <a:sym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1423343309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3A7DF435-8052-4C43-BA00-254D7CFC46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13249073"/>
              </p:ext>
            </p:extLst>
          </p:nvPr>
        </p:nvGraphicFramePr>
        <p:xfrm>
          <a:off x="541337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11106616" imgH="5484892" progId="Word.Document.12">
                  <p:embed/>
                </p:oleObj>
              </mc:Choice>
              <mc:Fallback>
                <p:oleObj name="Document" r:id="rId2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3A7DF435-8052-4C43-BA00-254D7CFC468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41337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07100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69543823"/>
              </p:ext>
            </p:extLst>
          </p:nvPr>
        </p:nvGraphicFramePr>
        <p:xfrm>
          <a:off x="541337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11106616" imgH="5753837" progId="Word.Document.12">
                  <p:embed/>
                </p:oleObj>
              </mc:Choice>
              <mc:Fallback>
                <p:oleObj name="Document" r:id="rId2" imgW="11106616" imgH="5753837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41337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87926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3A7DF435-8052-4C43-BA00-254D7CFC46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41855551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11106616" imgH="5484892" progId="Word.Document.12">
                  <p:embed/>
                </p:oleObj>
              </mc:Choice>
              <mc:Fallback>
                <p:oleObj name="Document" r:id="rId2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3A7DF435-8052-4C43-BA00-254D7CFC468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63556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3A7DF435-8052-4C43-BA00-254D7CFC46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1121937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11106616" imgH="5484892" progId="Word.Document.12">
                  <p:embed/>
                </p:oleObj>
              </mc:Choice>
              <mc:Fallback>
                <p:oleObj name="Document" r:id="rId2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3A7DF435-8052-4C43-BA00-254D7CFC468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56990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3A7DF435-8052-4C43-BA00-254D7CFC46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13337242"/>
              </p:ext>
            </p:extLst>
          </p:nvPr>
        </p:nvGraphicFramePr>
        <p:xfrm>
          <a:off x="542131" y="883083"/>
          <a:ext cx="11107738" cy="5724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11106616" imgH="5739417" progId="Word.Document.12">
                  <p:embed/>
                </p:oleObj>
              </mc:Choice>
              <mc:Fallback>
                <p:oleObj name="Document" r:id="rId2" imgW="11106616" imgH="5739417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3A7DF435-8052-4C43-BA00-254D7CFC468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42131" y="883083"/>
                        <a:ext cx="11107738" cy="5724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46095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3A7DF435-8052-4C43-BA00-254D7CFC46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94509429"/>
              </p:ext>
            </p:extLst>
          </p:nvPr>
        </p:nvGraphicFramePr>
        <p:xfrm>
          <a:off x="542131" y="866458"/>
          <a:ext cx="11107738" cy="5470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11106616" imgH="5484892" progId="Word.Document.12">
                  <p:embed/>
                </p:oleObj>
              </mc:Choice>
              <mc:Fallback>
                <p:oleObj name="Document" r:id="rId2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3A7DF435-8052-4C43-BA00-254D7CFC468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42131" y="866458"/>
                        <a:ext cx="11107738" cy="5470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40730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3A7DF435-8052-4C43-BA00-254D7CFC46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94801938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11106616" imgH="5484892" progId="Word.Document.12">
                  <p:embed/>
                </p:oleObj>
              </mc:Choice>
              <mc:Fallback>
                <p:oleObj name="Document" r:id="rId2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3A7DF435-8052-4C43-BA00-254D7CFC468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6854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3A7DF435-8052-4C43-BA00-254D7CFC46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80301810"/>
              </p:ext>
            </p:extLst>
          </p:nvPr>
        </p:nvGraphicFramePr>
        <p:xfrm>
          <a:off x="542131" y="849832"/>
          <a:ext cx="11107738" cy="6130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11106616" imgH="6150045" progId="Word.Document.12">
                  <p:embed/>
                </p:oleObj>
              </mc:Choice>
              <mc:Fallback>
                <p:oleObj name="Document" r:id="rId2" imgW="11106616" imgH="6150045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3A7DF435-8052-4C43-BA00-254D7CFC468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42131" y="849832"/>
                        <a:ext cx="11107738" cy="6130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58714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3A7DF435-8052-4C43-BA00-254D7CFC46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17828144"/>
              </p:ext>
            </p:extLst>
          </p:nvPr>
        </p:nvGraphicFramePr>
        <p:xfrm>
          <a:off x="542131" y="766706"/>
          <a:ext cx="11107738" cy="5910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11106616" imgH="5925083" progId="Word.Document.12">
                  <p:embed/>
                </p:oleObj>
              </mc:Choice>
              <mc:Fallback>
                <p:oleObj name="Document" r:id="rId2" imgW="11106616" imgH="5925083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3A7DF435-8052-4C43-BA00-254D7CFC468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42131" y="766706"/>
                        <a:ext cx="11107738" cy="59102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38574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3A7DF435-8052-4C43-BA00-254D7CFC46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17415824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11106616" imgH="5484892" progId="Word.Document.12">
                  <p:embed/>
                </p:oleObj>
              </mc:Choice>
              <mc:Fallback>
                <p:oleObj name="Document" r:id="rId2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3A7DF435-8052-4C43-BA00-254D7CFC468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44431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3A7DF435-8052-4C43-BA00-254D7CFC46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37420553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11106616" imgH="5484892" progId="Word.Document.12">
                  <p:embed/>
                </p:oleObj>
              </mc:Choice>
              <mc:Fallback>
                <p:oleObj name="Document" r:id="rId2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3A7DF435-8052-4C43-BA00-254D7CFC468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5290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3A7DF435-8052-4C43-BA00-254D7CFC46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35857880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11106616" imgH="5484892" progId="Word.Document.12">
                  <p:embed/>
                </p:oleObj>
              </mc:Choice>
              <mc:Fallback>
                <p:oleObj name="Document" r:id="rId2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3A7DF435-8052-4C43-BA00-254D7CFC468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90460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86369443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11106616" imgH="5484892" progId="Word.Document.12">
                  <p:embed/>
                </p:oleObj>
              </mc:Choice>
              <mc:Fallback>
                <p:oleObj name="Document" r:id="rId2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F0F1FC15-B10F-4FDB-B2D9-A3449EB695B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29578548"/>
              </p:ext>
            </p:extLst>
          </p:nvPr>
        </p:nvGraphicFramePr>
        <p:xfrm>
          <a:off x="709439" y="2310014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11106616" imgH="5492824" progId="Word.Document.12">
                  <p:embed/>
                </p:oleObj>
              </mc:Choice>
              <mc:Fallback>
                <p:oleObj name="Document" r:id="rId4" imgW="11106616" imgH="5492824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09439" y="2310014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97951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3A7DF435-8052-4C43-BA00-254D7CFC46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84809127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11106616" imgH="5484892" progId="Word.Document.12">
                  <p:embed/>
                </p:oleObj>
              </mc:Choice>
              <mc:Fallback>
                <p:oleObj name="Document" r:id="rId2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3A7DF435-8052-4C43-BA00-254D7CFC468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83612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3A7DF435-8052-4C43-BA00-254D7CFC46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32325634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11106616" imgH="5484892" progId="Word.Document.12">
                  <p:embed/>
                </p:oleObj>
              </mc:Choice>
              <mc:Fallback>
                <p:oleObj name="Document" r:id="rId2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3A7DF435-8052-4C43-BA00-254D7CFC468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61767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3A7DF435-8052-4C43-BA00-254D7CFC46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17489731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11106616" imgH="5484892" progId="Word.Document.12">
                  <p:embed/>
                </p:oleObj>
              </mc:Choice>
              <mc:Fallback>
                <p:oleObj name="Document" r:id="rId2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3A7DF435-8052-4C43-BA00-254D7CFC468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72581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3A7DF435-8052-4C43-BA00-254D7CFC46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10287300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11106616" imgH="5484892" progId="Word.Document.12">
                  <p:embed/>
                </p:oleObj>
              </mc:Choice>
              <mc:Fallback>
                <p:oleObj name="Document" r:id="rId2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3A7DF435-8052-4C43-BA00-254D7CFC468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96979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3A7DF435-8052-4C43-BA00-254D7CFC46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34436129"/>
              </p:ext>
            </p:extLst>
          </p:nvPr>
        </p:nvGraphicFramePr>
        <p:xfrm>
          <a:off x="542131" y="899709"/>
          <a:ext cx="11107738" cy="562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11106616" imgH="5634507" progId="Word.Document.12">
                  <p:embed/>
                </p:oleObj>
              </mc:Choice>
              <mc:Fallback>
                <p:oleObj name="Document" r:id="rId2" imgW="11106616" imgH="5634507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3A7DF435-8052-4C43-BA00-254D7CFC468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42131" y="899709"/>
                        <a:ext cx="11107738" cy="5622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0489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3A7DF435-8052-4C43-BA00-254D7CFC46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27335954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11106616" imgH="5484892" progId="Word.Document.12">
                  <p:embed/>
                </p:oleObj>
              </mc:Choice>
              <mc:Fallback>
                <p:oleObj name="Document" r:id="rId2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3A7DF435-8052-4C43-BA00-254D7CFC468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085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3A7DF435-8052-4C43-BA00-254D7CFC46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2757206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11106616" imgH="5897323" progId="Word.Document.12">
                  <p:embed/>
                </p:oleObj>
              </mc:Choice>
              <mc:Fallback>
                <p:oleObj name="Document" r:id="rId2" imgW="11106616" imgH="5897323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3A7DF435-8052-4C43-BA00-254D7CFC468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6635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3A7DF435-8052-4C43-BA00-254D7CFC46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91472582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11106616" imgH="5484892" progId="Word.Document.12">
                  <p:embed/>
                </p:oleObj>
              </mc:Choice>
              <mc:Fallback>
                <p:oleObj name="Document" r:id="rId2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3A7DF435-8052-4C43-BA00-254D7CFC468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14594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1AC0DF2F-030D-430A-9141-6B8906D3C7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77837" y="705643"/>
            <a:ext cx="11236325" cy="5446713"/>
          </a:xfrm>
        </p:spPr>
        <p:txBody>
          <a:bodyPr/>
          <a:lstStyle/>
          <a:p>
            <a:pPr algn="just"/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#</a:t>
            </a:r>
            <a:r>
              <a:rPr lang="zh-CN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程序文件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ex8_19_1.py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import 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numpy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as np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import 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pylab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as 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plt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 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a = 1 - 0.2**(1/12); m = 1.109 * 10 ** 5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w3 = 17.86; w4 = 22.99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X=[]; Z=[]; N=[]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for k in 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np.arange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(0, 0.875, 0.001):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   x1 = 1.22*10**11*(1-1/(m*(1-a-0.42*k)**8*(1-a)**24*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(1/2+(1-a-k)**8*(1-a)**4)))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   x2 = (1-a)**12*x1; x3 = (1-a)**12*x2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   x4 = (1-a-0.42*k)**8*(1-a)**4*x3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X.append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([x1, x2, x3, x4])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   n = m*(1-a-0.42*k)**8*(1-a)**24*(1/2+(1-a-k)**8*(1-a)**4)*x1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N.append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(n)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   z = (0.42*k*w3*(1-(1-a-0.42*k)**8)/(a+0.42*k)*x3+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        k*w4*(1-(1-a-k)**8)/(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a+k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)*x4)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Z.append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(z)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80002648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1AC0DF2F-030D-430A-9141-6B8906D3C7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just"/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mz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= max(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np.array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(Z));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ind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=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np.argmax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(Z)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k4 = 0.001 *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ind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; k3 = 0.42 * k4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print('</a:t>
            </a:r>
            <a:r>
              <a:rPr lang="zh-CN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最大生产量：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',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mz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)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print('</a:t>
            </a:r>
            <a:r>
              <a:rPr lang="zh-CN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各年龄组鱼群数：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', X[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ind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])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print('k4=',k4); print('k3=',k3)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plt.rc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('text',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usetex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=True);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plt.rc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('font', size=16)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plt.plot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np.arange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(0, 0.875, 0.001), Z)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plt.ylabel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('$z$', rotation=0)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2200" b="1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</a:rPr>
              <a:t>plt.xlabel</a:t>
            </a:r>
            <a:r>
              <a:rPr lang="en-US" altLang="zh-CN" sz="2200" b="1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</a:rPr>
              <a:t>('$k$'); </a:t>
            </a:r>
            <a:r>
              <a:rPr lang="en-US" altLang="zh-CN" sz="2200" b="1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</a:rPr>
              <a:t>plt.show</a:t>
            </a:r>
            <a:r>
              <a:rPr lang="en-US" altLang="zh-CN" sz="2200" b="1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</a:rPr>
              <a:t>()</a:t>
            </a:r>
            <a:endParaRPr lang="zh-CN" altLang="en-US" sz="2200" dirty="0"/>
          </a:p>
        </p:txBody>
      </p:sp>
    </p:spTree>
    <p:extLst>
      <p:ext uri="{BB962C8B-B14F-4D97-AF65-F5344CB8AC3E}">
        <p14:creationId xmlns:p14="http://schemas.microsoft.com/office/powerpoint/2010/main" val="669375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04478688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11106616" imgH="5484892" progId="Word.Document.12">
                  <p:embed/>
                </p:oleObj>
              </mc:Choice>
              <mc:Fallback>
                <p:oleObj name="Document" r:id="rId2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84736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3A7DF435-8052-4C43-BA00-254D7CFC46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65446509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11106616" imgH="5484892" progId="Word.Document.12">
                  <p:embed/>
                </p:oleObj>
              </mc:Choice>
              <mc:Fallback>
                <p:oleObj name="Document" r:id="rId2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3A7DF435-8052-4C43-BA00-254D7CFC468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99297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7EE08A58-E3C8-4B09-A914-AED3F6FBD522}"/>
              </a:ext>
            </a:extLst>
          </p:cNvPr>
          <p:cNvSpPr/>
          <p:nvPr/>
        </p:nvSpPr>
        <p:spPr>
          <a:xfrm>
            <a:off x="5697415" y="482322"/>
            <a:ext cx="6272684" cy="6039058"/>
          </a:xfrm>
          <a:prstGeom prst="rect">
            <a:avLst/>
          </a:prstGeom>
          <a:solidFill>
            <a:srgbClr val="1D8DFF">
              <a:alpha val="60000"/>
            </a:srgbClr>
          </a:solidFill>
          <a:ln>
            <a:noFill/>
          </a:ln>
          <a:effectLst>
            <a:outerShdw blurRad="38100" dist="38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F86E508A-B811-4E51-997F-FAB687B3108E}"/>
              </a:ext>
            </a:extLst>
          </p:cNvPr>
          <p:cNvCxnSpPr>
            <a:cxnSpLocks/>
          </p:cNvCxnSpPr>
          <p:nvPr/>
        </p:nvCxnSpPr>
        <p:spPr>
          <a:xfrm>
            <a:off x="6923315" y="1507252"/>
            <a:ext cx="4141435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236C35E4-E8F5-4EDA-8DA3-FE58B3B34613}"/>
              </a:ext>
            </a:extLst>
          </p:cNvPr>
          <p:cNvSpPr txBox="1"/>
          <p:nvPr/>
        </p:nvSpPr>
        <p:spPr>
          <a:xfrm>
            <a:off x="6388860" y="559892"/>
            <a:ext cx="4889793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lnSpc>
                <a:spcPct val="120000"/>
              </a:lnSpc>
            </a:pPr>
            <a:r>
              <a:rPr lang="zh-CN" altLang="en-US" sz="4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目录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CDAB999-60B9-4DD1-A96C-21CEA8EE61DE}"/>
              </a:ext>
            </a:extLst>
          </p:cNvPr>
          <p:cNvSpPr txBox="1"/>
          <p:nvPr/>
        </p:nvSpPr>
        <p:spPr>
          <a:xfrm>
            <a:off x="6199439" y="2639090"/>
            <a:ext cx="5565213" cy="6327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20000"/>
              </a:lnSpc>
            </a:pPr>
            <a:r>
              <a:rPr lang="en-US" altLang="zh-CN" sz="3200" b="1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  <a:sym typeface="+mn-ea"/>
              </a:rPr>
              <a:t>8.2 </a:t>
            </a:r>
            <a:r>
              <a:rPr lang="zh-CN" altLang="zh-CN" sz="3200" b="1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传染病预测问题</a:t>
            </a:r>
            <a:endParaRPr lang="zh-CN" altLang="en-US" sz="3200" b="1" dirty="0">
              <a:solidFill>
                <a:schemeClr val="bg1"/>
              </a:solidFill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22206C7-6925-4150-9A27-00DA1484E75D}"/>
              </a:ext>
            </a:extLst>
          </p:cNvPr>
          <p:cNvSpPr txBox="1"/>
          <p:nvPr/>
        </p:nvSpPr>
        <p:spPr>
          <a:xfrm>
            <a:off x="6199439" y="1862388"/>
            <a:ext cx="6926899" cy="6327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20000"/>
              </a:lnSpc>
            </a:pPr>
            <a:r>
              <a:rPr lang="en-US" altLang="zh-CN" sz="3200" b="1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  <a:sym typeface="+mn-ea"/>
              </a:rPr>
              <a:t>8.1 </a:t>
            </a:r>
            <a:r>
              <a:rPr lang="zh-CN" altLang="en-US" sz="3200" b="1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  <a:sym typeface="+mn-ea"/>
              </a:rPr>
              <a:t>常微分方程问题的数学模型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3D0E24F-FF43-49DA-B2E1-73F465ACFF83}"/>
              </a:ext>
            </a:extLst>
          </p:cNvPr>
          <p:cNvSpPr txBox="1"/>
          <p:nvPr/>
        </p:nvSpPr>
        <p:spPr>
          <a:xfrm>
            <a:off x="6211425" y="3271827"/>
            <a:ext cx="5565213" cy="6327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20000"/>
              </a:lnSpc>
            </a:pPr>
            <a:r>
              <a:rPr lang="en-US" altLang="zh-CN" sz="3200" b="1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  <a:sym typeface="+mn-ea"/>
              </a:rPr>
              <a:t>8.3 </a:t>
            </a:r>
            <a:r>
              <a:rPr lang="zh-CN" altLang="zh-CN" sz="3200" b="1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常微分方程的求解</a:t>
            </a:r>
            <a:endParaRPr lang="zh-CN" altLang="en-US" sz="3200" b="1" dirty="0">
              <a:solidFill>
                <a:schemeClr val="bg1"/>
              </a:solidFill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51E3528-C4BF-4CEE-95B1-7CCD0A6236DE}"/>
              </a:ext>
            </a:extLst>
          </p:cNvPr>
          <p:cNvSpPr txBox="1"/>
          <p:nvPr/>
        </p:nvSpPr>
        <p:spPr>
          <a:xfrm>
            <a:off x="6223411" y="3875191"/>
            <a:ext cx="5565213" cy="6327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20000"/>
              </a:lnSpc>
            </a:pPr>
            <a:r>
              <a:rPr lang="en-US" altLang="zh-CN" sz="3200" b="1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  <a:sym typeface="+mn-ea"/>
              </a:rPr>
              <a:t>8.4 </a:t>
            </a:r>
            <a:r>
              <a:rPr lang="zh-CN" altLang="zh-CN" sz="3200" b="1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常微分方程</a:t>
            </a:r>
            <a:r>
              <a:rPr lang="zh-CN" altLang="en-US" sz="3200" b="1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建模实例</a:t>
            </a:r>
            <a:endParaRPr lang="zh-CN" altLang="en-US" sz="3200" b="1" dirty="0">
              <a:solidFill>
                <a:schemeClr val="bg1"/>
              </a:solidFill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D038C3A-6AA5-4273-BCC1-C7ED4B5F8C7F}"/>
              </a:ext>
            </a:extLst>
          </p:cNvPr>
          <p:cNvSpPr txBox="1"/>
          <p:nvPr/>
        </p:nvSpPr>
        <p:spPr>
          <a:xfrm>
            <a:off x="6215606" y="4504051"/>
            <a:ext cx="5565213" cy="6327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20000"/>
              </a:lnSpc>
            </a:pPr>
            <a:r>
              <a:rPr lang="en-US" altLang="zh-CN" sz="3200" b="1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  <a:sym typeface="+mn-ea"/>
              </a:rPr>
              <a:t>8.5 </a:t>
            </a:r>
            <a:r>
              <a:rPr lang="zh-CN" altLang="en-US" sz="3200" b="1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差分方程建模方法</a:t>
            </a:r>
            <a:endParaRPr lang="zh-CN" altLang="en-US" sz="3200" b="1" dirty="0">
              <a:solidFill>
                <a:schemeClr val="bg1"/>
              </a:solidFill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D307FC58-0146-41E3-99A5-45AF5A9E8079}"/>
              </a:ext>
            </a:extLst>
          </p:cNvPr>
          <p:cNvSpPr txBox="1"/>
          <p:nvPr/>
        </p:nvSpPr>
        <p:spPr>
          <a:xfrm>
            <a:off x="6223411" y="5095456"/>
            <a:ext cx="5565213" cy="6327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20000"/>
              </a:lnSpc>
            </a:pPr>
            <a:r>
              <a:rPr lang="en-US" altLang="zh-CN" sz="3200" b="1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  <a:sym typeface="+mn-ea"/>
              </a:rPr>
              <a:t>8.6 </a:t>
            </a:r>
            <a:r>
              <a:rPr lang="zh-CN" altLang="en-US" sz="3200" b="1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应用案例：最优捕鱼策略</a:t>
            </a:r>
            <a:endParaRPr lang="zh-CN" altLang="en-US" sz="3200" b="1" dirty="0">
              <a:solidFill>
                <a:schemeClr val="bg1"/>
              </a:solidFill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34613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3000"/>
                            </p:stCondLst>
                            <p:childTnLst>
                              <p:par>
                                <p:cTn id="16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 tmFilter="0,0; .5, 1; 1, 1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100"/>
                            </p:stCondLst>
                            <p:childTnLst>
                              <p:par>
                                <p:cTn id="24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5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7" grpId="0"/>
      <p:bldP spid="8" grpId="0"/>
      <p:bldP spid="12" grpId="0"/>
      <p:bldP spid="9" grpId="0"/>
      <p:bldP spid="10" grpId="0"/>
      <p:bldP spid="11" grpId="0"/>
      <p:bldP spid="1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09029335"/>
              </p:ext>
            </p:extLst>
          </p:nvPr>
        </p:nvGraphicFramePr>
        <p:xfrm>
          <a:off x="711200" y="1049338"/>
          <a:ext cx="11107738" cy="5470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11106616" imgH="5484892" progId="Word.Document.12">
                  <p:embed/>
                </p:oleObj>
              </mc:Choice>
              <mc:Fallback>
                <p:oleObj name="Document" r:id="rId2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11200" y="1049338"/>
                        <a:ext cx="11107738" cy="5470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6082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13430352"/>
              </p:ext>
            </p:extLst>
          </p:nvPr>
        </p:nvGraphicFramePr>
        <p:xfrm>
          <a:off x="711200" y="1049338"/>
          <a:ext cx="11107738" cy="5470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11106616" imgH="5484892" progId="Word.Document.12">
                  <p:embed/>
                </p:oleObj>
              </mc:Choice>
              <mc:Fallback>
                <p:oleObj name="Document" r:id="rId2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11200" y="1049338"/>
                        <a:ext cx="11107738" cy="5470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92187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08222499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11106616" imgH="5484892" progId="Word.Document.12">
                  <p:embed/>
                </p:oleObj>
              </mc:Choice>
              <mc:Fallback>
                <p:oleObj name="Document" r:id="rId2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51263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6506698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11106616" imgH="5484892" progId="Word.Document.12">
                  <p:embed/>
                </p:oleObj>
              </mc:Choice>
              <mc:Fallback>
                <p:oleObj name="Document" r:id="rId2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62081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00601050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11106616" imgH="5484892" progId="Word.Document.12">
                  <p:embed/>
                </p:oleObj>
              </mc:Choice>
              <mc:Fallback>
                <p:oleObj name="Document" r:id="rId2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72054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58021092"/>
              </p:ext>
            </p:extLst>
          </p:nvPr>
        </p:nvGraphicFramePr>
        <p:xfrm>
          <a:off x="541337" y="960581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11106616" imgH="5484892" progId="Word.Document.12">
                  <p:embed/>
                </p:oleObj>
              </mc:Choice>
              <mc:Fallback>
                <p:oleObj name="Document" r:id="rId2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41337" y="960581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85984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92614388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11106616" imgH="5484892" progId="Word.Document.12">
                  <p:embed/>
                </p:oleObj>
              </mc:Choice>
              <mc:Fallback>
                <p:oleObj name="Document" r:id="rId2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79898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24223930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11106616" imgH="5484892" progId="Word.Document.12">
                  <p:embed/>
                </p:oleObj>
              </mc:Choice>
              <mc:Fallback>
                <p:oleObj name="Document" r:id="rId2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44318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B69EAA9C-9B3D-432B-98C9-EBC9A382CCAB}"/>
              </a:ext>
            </a:extLst>
          </p:cNvPr>
          <p:cNvGrpSpPr/>
          <p:nvPr/>
        </p:nvGrpSpPr>
        <p:grpSpPr>
          <a:xfrm>
            <a:off x="5447752" y="2767268"/>
            <a:ext cx="1420314" cy="1420314"/>
            <a:chOff x="5447752" y="2767268"/>
            <a:chExt cx="1420314" cy="1420314"/>
          </a:xfrm>
        </p:grpSpPr>
        <p:sp>
          <p:nvSpPr>
            <p:cNvPr id="3" name="椭圆 2">
              <a:extLst>
                <a:ext uri="{FF2B5EF4-FFF2-40B4-BE49-F238E27FC236}">
                  <a16:creationId xmlns:a16="http://schemas.microsoft.com/office/drawing/2014/main" id="{FFAC3BD7-040D-470C-BAD9-C6C78BD6FCD6}"/>
                </a:ext>
              </a:extLst>
            </p:cNvPr>
            <p:cNvSpPr/>
            <p:nvPr/>
          </p:nvSpPr>
          <p:spPr>
            <a:xfrm>
              <a:off x="5447752" y="2767268"/>
              <a:ext cx="1420314" cy="1420314"/>
            </a:xfrm>
            <a:prstGeom prst="ellipse">
              <a:avLst/>
            </a:prstGeom>
            <a:solidFill>
              <a:srgbClr val="004CBC">
                <a:alpha val="8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"/>
                <a:ea typeface="思源黑体旧字形 Normal" panose="020B0400000000000000" pitchFamily="34" charset="-128"/>
                <a:sym typeface=""/>
              </a:endParaRPr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C51C7B3C-7A29-43AA-8B6E-D92C8CA3168F}"/>
                </a:ext>
              </a:extLst>
            </p:cNvPr>
            <p:cNvSpPr txBox="1"/>
            <p:nvPr/>
          </p:nvSpPr>
          <p:spPr>
            <a:xfrm>
              <a:off x="5565149" y="3123482"/>
              <a:ext cx="11855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b="1" dirty="0">
                  <a:solidFill>
                    <a:schemeClr val="bg1"/>
                  </a:solidFill>
                  <a:latin typeface=""/>
                  <a:ea typeface="思源黑体旧字形 Normal" panose="020B0400000000000000" pitchFamily="34" charset="-128"/>
                  <a:sym typeface=""/>
                </a:rPr>
                <a:t>8.2</a:t>
              </a:r>
              <a:endParaRPr lang="zh-CN" altLang="en-US" sz="4000" b="1" dirty="0">
                <a:solidFill>
                  <a:schemeClr val="bg1"/>
                </a:solidFill>
                <a:latin typeface=""/>
                <a:ea typeface="思源黑体旧字形 Normal" panose="020B0400000000000000" pitchFamily="34" charset="-128"/>
                <a:sym typeface=""/>
              </a:endParaRPr>
            </a:p>
          </p:txBody>
        </p:sp>
      </p:grpSp>
      <p:sp>
        <p:nvSpPr>
          <p:cNvPr id="5" name="文本框 4">
            <a:extLst>
              <a:ext uri="{FF2B5EF4-FFF2-40B4-BE49-F238E27FC236}">
                <a16:creationId xmlns:a16="http://schemas.microsoft.com/office/drawing/2014/main" id="{5E63E8EF-96FE-40A9-8631-546E6619292C}"/>
              </a:ext>
            </a:extLst>
          </p:cNvPr>
          <p:cNvSpPr txBox="1"/>
          <p:nvPr/>
        </p:nvSpPr>
        <p:spPr>
          <a:xfrm>
            <a:off x="3788935" y="4617348"/>
            <a:ext cx="47379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传染病预测问题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  <a:sym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39514450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67228709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11106616" imgH="5484892" progId="Word.Document.12">
                  <p:embed/>
                </p:oleObj>
              </mc:Choice>
              <mc:Fallback>
                <p:oleObj name="Document" r:id="rId2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49457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CA569B00-DCEF-4A98-B745-7192C776CFC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29880425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11106616" imgH="5484892" progId="Word.Document.12">
                  <p:embed/>
                </p:oleObj>
              </mc:Choice>
              <mc:Fallback>
                <p:oleObj name="Document" r:id="rId2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48654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54065468"/>
              </p:ext>
            </p:extLst>
          </p:nvPr>
        </p:nvGraphicFramePr>
        <p:xfrm>
          <a:off x="541337" y="1389062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11106616" imgH="5484892" progId="Word.Document.12">
                  <p:embed/>
                </p:oleObj>
              </mc:Choice>
              <mc:Fallback>
                <p:oleObj name="Document" r:id="rId2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41337" y="1389062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EFC6D4F-5595-4931-8422-A4F9A1D1B58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指数传播模型</a:t>
            </a:r>
          </a:p>
        </p:txBody>
      </p:sp>
    </p:spTree>
    <p:extLst>
      <p:ext uri="{BB962C8B-B14F-4D97-AF65-F5344CB8AC3E}">
        <p14:creationId xmlns:p14="http://schemas.microsoft.com/office/powerpoint/2010/main" val="2909322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55400268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11106616" imgH="5484892" progId="Word.Document.12">
                  <p:embed/>
                </p:oleObj>
              </mc:Choice>
              <mc:Fallback>
                <p:oleObj name="Document" r:id="rId2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09611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32306028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11106616" imgH="5484892" progId="Word.Document.12">
                  <p:embed/>
                </p:oleObj>
              </mc:Choice>
              <mc:Fallback>
                <p:oleObj name="Document" r:id="rId2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19573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63871658"/>
              </p:ext>
            </p:extLst>
          </p:nvPr>
        </p:nvGraphicFramePr>
        <p:xfrm>
          <a:off x="541337" y="1389062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11106616" imgH="5484892" progId="Word.Document.12">
                  <p:embed/>
                </p:oleObj>
              </mc:Choice>
              <mc:Fallback>
                <p:oleObj name="Document" r:id="rId2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41337" y="1389062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EFC6D4F-5595-4931-8422-A4F9A1D1B58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2.SI</a:t>
            </a:r>
            <a:r>
              <a:rPr lang="zh-CN" altLang="en-US" dirty="0"/>
              <a:t>模型</a:t>
            </a:r>
          </a:p>
        </p:txBody>
      </p:sp>
    </p:spTree>
    <p:extLst>
      <p:ext uri="{BB962C8B-B14F-4D97-AF65-F5344CB8AC3E}">
        <p14:creationId xmlns:p14="http://schemas.microsoft.com/office/powerpoint/2010/main" val="2821750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62134171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11106616" imgH="5484892" progId="Word.Document.12">
                  <p:embed/>
                </p:oleObj>
              </mc:Choice>
              <mc:Fallback>
                <p:oleObj name="Document" r:id="rId2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51190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26630771"/>
              </p:ext>
            </p:extLst>
          </p:nvPr>
        </p:nvGraphicFramePr>
        <p:xfrm>
          <a:off x="711200" y="1049338"/>
          <a:ext cx="11107738" cy="5470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11106616" imgH="5484892" progId="Word.Document.12">
                  <p:embed/>
                </p:oleObj>
              </mc:Choice>
              <mc:Fallback>
                <p:oleObj name="Document" r:id="rId2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11200" y="1049338"/>
                        <a:ext cx="11107738" cy="5470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49781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68330521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11106616" imgH="5484892" progId="Word.Document.12">
                  <p:embed/>
                </p:oleObj>
              </mc:Choice>
              <mc:Fallback>
                <p:oleObj name="Document" r:id="rId2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37862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24505798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11106616" imgH="5484892" progId="Word.Document.12">
                  <p:embed/>
                </p:oleObj>
              </mc:Choice>
              <mc:Fallback>
                <p:oleObj name="Document" r:id="rId2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42850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07028126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11106616" imgH="5484892" progId="Word.Document.12">
                  <p:embed/>
                </p:oleObj>
              </mc:Choice>
              <mc:Fallback>
                <p:oleObj name="Document" r:id="rId2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32004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53469126"/>
              </p:ext>
            </p:extLst>
          </p:nvPr>
        </p:nvGraphicFramePr>
        <p:xfrm>
          <a:off x="659563" y="894080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11106616" imgH="5872087" progId="Word.Document.12">
                  <p:embed/>
                </p:oleObj>
              </mc:Choice>
              <mc:Fallback>
                <p:oleObj name="Document" r:id="rId2" imgW="11106616" imgH="5872087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59563" y="894080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12316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D40D04D2-9CBD-483E-BF9F-1226D852226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97402212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11106616" imgH="5484892" progId="Word.Document.12">
                  <p:embed/>
                </p:oleObj>
              </mc:Choice>
              <mc:Fallback>
                <p:oleObj name="Document" r:id="rId2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49658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03737182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11106616" imgH="5484892" progId="Word.Document.12">
                  <p:embed/>
                </p:oleObj>
              </mc:Choice>
              <mc:Fallback>
                <p:oleObj name="Document" r:id="rId2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99425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3367309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11106616" imgH="5484892" progId="Word.Document.12">
                  <p:embed/>
                </p:oleObj>
              </mc:Choice>
              <mc:Fallback>
                <p:oleObj name="Document" r:id="rId2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76618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1138685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11106616" imgH="5484892" progId="Word.Document.12">
                  <p:embed/>
                </p:oleObj>
              </mc:Choice>
              <mc:Fallback>
                <p:oleObj name="Document" r:id="rId2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27642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9805500"/>
              </p:ext>
            </p:extLst>
          </p:nvPr>
        </p:nvGraphicFramePr>
        <p:xfrm>
          <a:off x="541337" y="1389062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11106616" imgH="5484892" progId="Word.Document.12">
                  <p:embed/>
                </p:oleObj>
              </mc:Choice>
              <mc:Fallback>
                <p:oleObj name="Document" r:id="rId2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41337" y="1389062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EFC6D4F-5595-4931-8422-A4F9A1D1B58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3.SIS</a:t>
            </a:r>
            <a:r>
              <a:rPr lang="zh-CN" altLang="en-US" dirty="0"/>
              <a:t>模型</a:t>
            </a:r>
          </a:p>
        </p:txBody>
      </p:sp>
    </p:spTree>
    <p:extLst>
      <p:ext uri="{BB962C8B-B14F-4D97-AF65-F5344CB8AC3E}">
        <p14:creationId xmlns:p14="http://schemas.microsoft.com/office/powerpoint/2010/main" val="1600990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56127178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11106616" imgH="5484892" progId="Word.Document.12">
                  <p:embed/>
                </p:oleObj>
              </mc:Choice>
              <mc:Fallback>
                <p:oleObj name="Document" r:id="rId2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94485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27770789"/>
              </p:ext>
            </p:extLst>
          </p:nvPr>
        </p:nvGraphicFramePr>
        <p:xfrm>
          <a:off x="542131" y="676275"/>
          <a:ext cx="11107738" cy="6181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11106616" imgH="6200877" progId="Word.Document.12">
                  <p:embed/>
                </p:oleObj>
              </mc:Choice>
              <mc:Fallback>
                <p:oleObj name="Document" r:id="rId2" imgW="11106616" imgH="6200877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42131" y="676275"/>
                        <a:ext cx="11107738" cy="6181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22179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80713691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11106616" imgH="5484892" progId="Word.Document.12">
                  <p:embed/>
                </p:oleObj>
              </mc:Choice>
              <mc:Fallback>
                <p:oleObj name="Document" r:id="rId2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46651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43047223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11106616" imgH="5484892" progId="Word.Document.12">
                  <p:embed/>
                </p:oleObj>
              </mc:Choice>
              <mc:Fallback>
                <p:oleObj name="Document" r:id="rId2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42093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94100139"/>
              </p:ext>
            </p:extLst>
          </p:nvPr>
        </p:nvGraphicFramePr>
        <p:xfrm>
          <a:off x="541337" y="1389062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11106616" imgH="5484892" progId="Word.Document.12">
                  <p:embed/>
                </p:oleObj>
              </mc:Choice>
              <mc:Fallback>
                <p:oleObj name="Document" r:id="rId2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41337" y="1389062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EFC6D4F-5595-4931-8422-A4F9A1D1B58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4.SIR</a:t>
            </a:r>
            <a:r>
              <a:rPr lang="zh-CN" altLang="en-US" dirty="0"/>
              <a:t>模型</a:t>
            </a:r>
          </a:p>
        </p:txBody>
      </p:sp>
    </p:spTree>
    <p:extLst>
      <p:ext uri="{BB962C8B-B14F-4D97-AF65-F5344CB8AC3E}">
        <p14:creationId xmlns:p14="http://schemas.microsoft.com/office/powerpoint/2010/main" val="3386634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0082244"/>
              </p:ext>
            </p:extLst>
          </p:nvPr>
        </p:nvGraphicFramePr>
        <p:xfrm>
          <a:off x="542131" y="1082589"/>
          <a:ext cx="11107738" cy="5470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11106616" imgH="5484892" progId="Word.Document.12">
                  <p:embed/>
                </p:oleObj>
              </mc:Choice>
              <mc:Fallback>
                <p:oleObj name="Document" r:id="rId2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42131" y="1082589"/>
                        <a:ext cx="11107738" cy="5470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51554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D40D04D2-9CBD-483E-BF9F-1226D852226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31770376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11106616" imgH="5484892" progId="Word.Document.12">
                  <p:embed/>
                </p:oleObj>
              </mc:Choice>
              <mc:Fallback>
                <p:oleObj name="Document" r:id="rId2" imgW="11106616" imgH="5484892" progId="Word.Document.12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D40D04D2-9CBD-483E-BF9F-1226D852226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15883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65933432"/>
              </p:ext>
            </p:extLst>
          </p:nvPr>
        </p:nvGraphicFramePr>
        <p:xfrm>
          <a:off x="711200" y="1049338"/>
          <a:ext cx="11107738" cy="553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11106616" imgH="5545820" progId="Word.Document.12">
                  <p:embed/>
                </p:oleObj>
              </mc:Choice>
              <mc:Fallback>
                <p:oleObj name="Document" r:id="rId2" imgW="11106616" imgH="5545820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11200" y="1049338"/>
                        <a:ext cx="11107738" cy="5537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70945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55744021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11106616" imgH="5484892" progId="Word.Document.12">
                  <p:embed/>
                </p:oleObj>
              </mc:Choice>
              <mc:Fallback>
                <p:oleObj name="Document" r:id="rId2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67421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B69EAA9C-9B3D-432B-98C9-EBC9A382CCAB}"/>
              </a:ext>
            </a:extLst>
          </p:cNvPr>
          <p:cNvGrpSpPr/>
          <p:nvPr/>
        </p:nvGrpSpPr>
        <p:grpSpPr>
          <a:xfrm>
            <a:off x="5447752" y="2767268"/>
            <a:ext cx="1420314" cy="1420314"/>
            <a:chOff x="5447752" y="2767268"/>
            <a:chExt cx="1420314" cy="1420314"/>
          </a:xfrm>
        </p:grpSpPr>
        <p:sp>
          <p:nvSpPr>
            <p:cNvPr id="3" name="椭圆 2">
              <a:extLst>
                <a:ext uri="{FF2B5EF4-FFF2-40B4-BE49-F238E27FC236}">
                  <a16:creationId xmlns:a16="http://schemas.microsoft.com/office/drawing/2014/main" id="{FFAC3BD7-040D-470C-BAD9-C6C78BD6FCD6}"/>
                </a:ext>
              </a:extLst>
            </p:cNvPr>
            <p:cNvSpPr/>
            <p:nvPr/>
          </p:nvSpPr>
          <p:spPr>
            <a:xfrm>
              <a:off x="5447752" y="2767268"/>
              <a:ext cx="1420314" cy="1420314"/>
            </a:xfrm>
            <a:prstGeom prst="ellipse">
              <a:avLst/>
            </a:prstGeom>
            <a:solidFill>
              <a:srgbClr val="004CBC">
                <a:alpha val="8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"/>
                <a:ea typeface="思源黑体旧字形 Normal" panose="020B0400000000000000" pitchFamily="34" charset="-128"/>
                <a:sym typeface=""/>
              </a:endParaRPr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C51C7B3C-7A29-43AA-8B6E-D92C8CA3168F}"/>
                </a:ext>
              </a:extLst>
            </p:cNvPr>
            <p:cNvSpPr txBox="1"/>
            <p:nvPr/>
          </p:nvSpPr>
          <p:spPr>
            <a:xfrm>
              <a:off x="5565149" y="3123482"/>
              <a:ext cx="11855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b="1" dirty="0">
                  <a:solidFill>
                    <a:schemeClr val="bg1"/>
                  </a:solidFill>
                  <a:latin typeface=""/>
                  <a:ea typeface="思源黑体旧字形 Normal" panose="020B0400000000000000" pitchFamily="34" charset="-128"/>
                  <a:sym typeface=""/>
                </a:rPr>
                <a:t>8.3</a:t>
              </a:r>
              <a:endParaRPr lang="zh-CN" altLang="en-US" sz="4000" b="1" dirty="0">
                <a:solidFill>
                  <a:schemeClr val="bg1"/>
                </a:solidFill>
                <a:latin typeface=""/>
                <a:ea typeface="思源黑体旧字形 Normal" panose="020B0400000000000000" pitchFamily="34" charset="-128"/>
                <a:sym typeface=""/>
              </a:endParaRPr>
            </a:p>
          </p:txBody>
        </p:sp>
      </p:grpSp>
      <p:sp>
        <p:nvSpPr>
          <p:cNvPr id="5" name="文本框 4">
            <a:extLst>
              <a:ext uri="{FF2B5EF4-FFF2-40B4-BE49-F238E27FC236}">
                <a16:creationId xmlns:a16="http://schemas.microsoft.com/office/drawing/2014/main" id="{5E63E8EF-96FE-40A9-8631-546E6619292C}"/>
              </a:ext>
            </a:extLst>
          </p:cNvPr>
          <p:cNvSpPr txBox="1"/>
          <p:nvPr/>
        </p:nvSpPr>
        <p:spPr>
          <a:xfrm>
            <a:off x="3788935" y="4617348"/>
            <a:ext cx="47379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常微分方程的求解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  <a:sym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252822138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3A7DF435-8052-4C43-BA00-254D7CFC46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19099154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11106616" imgH="5484892" progId="Word.Document.12">
                  <p:embed/>
                </p:oleObj>
              </mc:Choice>
              <mc:Fallback>
                <p:oleObj name="Document" r:id="rId2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3A7DF435-8052-4C43-BA00-254D7CFC468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07264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209D8DA-3BB6-4DEB-9717-F9D1454C404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8.3.1  </a:t>
            </a:r>
            <a:r>
              <a:rPr lang="zh-CN" altLang="zh-CN" dirty="0"/>
              <a:t>常微分方程的符号解</a:t>
            </a:r>
            <a:endParaRPr lang="zh-CN" altLang="en-US" dirty="0"/>
          </a:p>
        </p:txBody>
      </p:sp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074ED04D-869C-40C4-8BBB-47443E6FB13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83897059"/>
              </p:ext>
            </p:extLst>
          </p:nvPr>
        </p:nvGraphicFramePr>
        <p:xfrm>
          <a:off x="642938" y="1625600"/>
          <a:ext cx="11160125" cy="4691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11157352" imgH="4704014" progId="Word.Document.12">
                  <p:embed/>
                </p:oleObj>
              </mc:Choice>
              <mc:Fallback>
                <p:oleObj name="Document" r:id="rId2" imgW="11157352" imgH="4704014" progId="Word.Document.12">
                  <p:embed/>
                  <p:pic>
                    <p:nvPicPr>
                      <p:cNvPr id="6" name="对象 5">
                        <a:extLst>
                          <a:ext uri="{FF2B5EF4-FFF2-40B4-BE49-F238E27FC236}">
                            <a16:creationId xmlns:a16="http://schemas.microsoft.com/office/drawing/2014/main" id="{074ED04D-869C-40C4-8BBB-47443E6FB13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42938" y="1625600"/>
                        <a:ext cx="11160125" cy="46910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77370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A5B87A2F-4129-4DC1-9423-83B3EE71D8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#</a:t>
            </a:r>
            <a:r>
              <a:rPr lang="zh-CN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程序文件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ex8_3.py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import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sympy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as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sp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 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2200" b="1" kern="1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x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=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sp.var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('x'); y=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sp.Function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('y')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eq=y(x).diff(x)+2*y(x)-2*x**2-2*x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s=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sp.dsolve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(eq,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ics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={y(0):1})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s=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sp.simplify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(s); print(s)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zh-CN" altLang="en-US" sz="2200" dirty="0"/>
          </a:p>
        </p:txBody>
      </p:sp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81CA3339-162B-4E3A-8D77-C17344286AC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63024837"/>
              </p:ext>
            </p:extLst>
          </p:nvPr>
        </p:nvGraphicFramePr>
        <p:xfrm>
          <a:off x="665956" y="4123531"/>
          <a:ext cx="11107737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11106616" imgH="5484892" progId="Word.Document.12">
                  <p:embed/>
                </p:oleObj>
              </mc:Choice>
              <mc:Fallback>
                <p:oleObj name="Document" r:id="rId2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3A7DF435-8052-4C43-BA00-254D7CFC468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65956" y="4123531"/>
                        <a:ext cx="11107737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9527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3A7DF435-8052-4C43-BA00-254D7CFC46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56472137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11106616" imgH="5484892" progId="Word.Document.12">
                  <p:embed/>
                </p:oleObj>
              </mc:Choice>
              <mc:Fallback>
                <p:oleObj name="Document" r:id="rId2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73592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A5B87A2F-4129-4DC1-9423-83B3EE71D8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l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#</a:t>
            </a:r>
            <a:r>
              <a:rPr lang="zh-CN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程序文件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ex8_4.py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l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import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sympy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as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sp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l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 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l"/>
            <a:r>
              <a:rPr lang="en-US" altLang="zh-CN" sz="2200" b="1" kern="1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x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=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sp.var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('x'); y=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sp.Function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('y')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l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eq=y(x).diff(x,2)-2*y(x).diff(x)+y(x)-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sp.exp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(x)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l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con={y(0): 1, y(x).diff(x).subs(x,0): -1}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2200" b="1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</a:rPr>
              <a:t>s=</a:t>
            </a:r>
            <a:r>
              <a:rPr lang="en-US" altLang="zh-CN" sz="2200" b="1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</a:rPr>
              <a:t>sp.dsolve</a:t>
            </a:r>
            <a:r>
              <a:rPr lang="en-US" altLang="zh-CN" sz="2200" b="1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</a:rPr>
              <a:t>(eq, </a:t>
            </a:r>
            <a:r>
              <a:rPr lang="en-US" altLang="zh-CN" sz="2200" b="1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</a:rPr>
              <a:t>ics</a:t>
            </a:r>
            <a:r>
              <a:rPr lang="en-US" altLang="zh-CN" sz="2200" b="1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</a:rPr>
              <a:t>=con); print(s)</a:t>
            </a:r>
            <a:endParaRPr lang="zh-CN" altLang="en-US" sz="2200" dirty="0"/>
          </a:p>
        </p:txBody>
      </p:sp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81CA3339-162B-4E3A-8D77-C17344286AC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41054946"/>
              </p:ext>
            </p:extLst>
          </p:nvPr>
        </p:nvGraphicFramePr>
        <p:xfrm>
          <a:off x="665956" y="4123531"/>
          <a:ext cx="11107738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11106616" imgH="5492824" progId="Word.Document.12">
                  <p:embed/>
                </p:oleObj>
              </mc:Choice>
              <mc:Fallback>
                <p:oleObj name="Document" r:id="rId2" imgW="11106616" imgH="5492824" progId="Word.Document.12">
                  <p:embed/>
                  <p:pic>
                    <p:nvPicPr>
                      <p:cNvPr id="6" name="对象 5">
                        <a:extLst>
                          <a:ext uri="{FF2B5EF4-FFF2-40B4-BE49-F238E27FC236}">
                            <a16:creationId xmlns:a16="http://schemas.microsoft.com/office/drawing/2014/main" id="{81CA3339-162B-4E3A-8D77-C17344286AC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65956" y="4123531"/>
                        <a:ext cx="11107738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86885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3A7DF435-8052-4C43-BA00-254D7CFC46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92898866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11106616" imgH="5484892" progId="Word.Document.12">
                  <p:embed/>
                </p:oleObj>
              </mc:Choice>
              <mc:Fallback>
                <p:oleObj name="Document" r:id="rId2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3A7DF435-8052-4C43-BA00-254D7CFC468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49329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A5B87A2F-4129-4DC1-9423-83B3EE71D8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73076" y="705643"/>
            <a:ext cx="11236325" cy="5446713"/>
          </a:xfrm>
        </p:spPr>
        <p:txBody>
          <a:bodyPr/>
          <a:lstStyle/>
          <a:p>
            <a:pPr indent="304800"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#</a:t>
            </a:r>
            <a:r>
              <a:rPr lang="zh-CN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程序文件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ex8_5.py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304800"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import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sympy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as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sp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304800"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 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304800" algn="just"/>
            <a:r>
              <a:rPr lang="en-US" altLang="zh-CN" sz="2200" b="1" kern="1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t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=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sp.var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('t'); y=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sp.Function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('y')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304800"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u=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sp.exp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(-t)*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sp.cos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(t)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304800"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eq=y(t).diff(t,4)+10*y(t).diff(t,3)+35*y(t).diff(t,2)+\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304800"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   50*y(t).diff(t)+24*y(t)-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u.diff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(t,2)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304800"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con={y(0):0, y(t).diff(t).subs(t,0):-1,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304800"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    y(t).diff(t,2).subs(t,0):1, y(t).diff(t,3).subs(t,0):1}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304800"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s=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sp.dsolve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(eq,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ics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=con); s =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sp.expand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(s)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304800"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print(s); print('------'); print(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s.args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[1])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81CA3339-162B-4E3A-8D77-C17344286AC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72494344"/>
              </p:ext>
            </p:extLst>
          </p:nvPr>
        </p:nvGraphicFramePr>
        <p:xfrm>
          <a:off x="609600" y="5418138"/>
          <a:ext cx="11107738" cy="548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11106616" imgH="5500755" progId="Word.Document.12">
                  <p:embed/>
                </p:oleObj>
              </mc:Choice>
              <mc:Fallback>
                <p:oleObj name="Document" r:id="rId2" imgW="11106616" imgH="5500755" progId="Word.Document.12">
                  <p:embed/>
                  <p:pic>
                    <p:nvPicPr>
                      <p:cNvPr id="6" name="对象 5">
                        <a:extLst>
                          <a:ext uri="{FF2B5EF4-FFF2-40B4-BE49-F238E27FC236}">
                            <a16:creationId xmlns:a16="http://schemas.microsoft.com/office/drawing/2014/main" id="{81CA3339-162B-4E3A-8D77-C17344286AC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09600" y="5418138"/>
                        <a:ext cx="11107738" cy="548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97036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D40D04D2-9CBD-483E-BF9F-1226D852226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00545939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11106616" imgH="5484892" progId="Word.Document.12">
                  <p:embed/>
                </p:oleObj>
              </mc:Choice>
              <mc:Fallback>
                <p:oleObj name="Document" r:id="rId2" imgW="11106616" imgH="5484892" progId="Word.Document.12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D40D04D2-9CBD-483E-BF9F-1226D852226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46471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3A7DF435-8052-4C43-BA00-254D7CFC46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79739741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11106616" imgH="5484892" progId="Word.Document.12">
                  <p:embed/>
                </p:oleObj>
              </mc:Choice>
              <mc:Fallback>
                <p:oleObj name="Document" r:id="rId2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3A7DF435-8052-4C43-BA00-254D7CFC468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40599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A6656DF9-8FCC-4DFF-AC4F-2B8AAC116D3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66700"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#</a:t>
            </a:r>
            <a:r>
              <a:rPr lang="zh-CN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程序文件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ex8_6.py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66700"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import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sympy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as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sp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66700"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 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66700" algn="just"/>
            <a:r>
              <a:rPr lang="en-US" altLang="zh-CN" sz="2200" b="1" kern="1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t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=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sp.var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('t’)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66700"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[x1, x2, x3] =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sp.var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('x1:4',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cls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=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sp.Function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) #</a:t>
            </a:r>
            <a:r>
              <a:rPr lang="zh-CN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定义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个符号函数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66700"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x =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sp.Matrix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([x1(t), x2(t), x3(t)])  #</a:t>
            </a:r>
            <a:r>
              <a:rPr lang="zh-CN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列向量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66700"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A =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sp.Matrix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([[3,-1,1],[2,0,-1],[1,-1,2]])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66700"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eq =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x.diff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(t)-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A@x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66700"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s =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sp.dsolve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(eq,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ics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={x1(0):1, x2(0):1, x3(0):1})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66700"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print(s)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zh-CN" altLang="en-US" sz="2200" dirty="0"/>
          </a:p>
        </p:txBody>
      </p:sp>
    </p:spTree>
    <p:extLst>
      <p:ext uri="{BB962C8B-B14F-4D97-AF65-F5344CB8AC3E}">
        <p14:creationId xmlns:p14="http://schemas.microsoft.com/office/powerpoint/2010/main" val="69574391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3A7DF435-8052-4C43-BA00-254D7CFC46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20743945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11106616" imgH="5484892" progId="Word.Document.12">
                  <p:embed/>
                </p:oleObj>
              </mc:Choice>
              <mc:Fallback>
                <p:oleObj name="Document" r:id="rId2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3A7DF435-8052-4C43-BA00-254D7CFC468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1551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209D8DA-3BB6-4DEB-9717-F9D1454C404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2644" y="864890"/>
            <a:ext cx="11266487" cy="625475"/>
          </a:xfrm>
        </p:spPr>
        <p:txBody>
          <a:bodyPr/>
          <a:lstStyle/>
          <a:p>
            <a:r>
              <a:rPr lang="en-US" altLang="zh-CN" dirty="0"/>
              <a:t>8.3.2  </a:t>
            </a:r>
            <a:r>
              <a:rPr lang="zh-CN" altLang="zh-CN" dirty="0"/>
              <a:t>常微分方程的</a:t>
            </a:r>
            <a:r>
              <a:rPr lang="zh-CN" altLang="en-US" dirty="0"/>
              <a:t>数值</a:t>
            </a:r>
            <a:r>
              <a:rPr lang="zh-CN" altLang="zh-CN" dirty="0"/>
              <a:t>解</a:t>
            </a:r>
            <a:endParaRPr lang="zh-CN" altLang="en-US" dirty="0"/>
          </a:p>
        </p:txBody>
      </p:sp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074ED04D-869C-40C4-8BBB-47443E6FB13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43353317"/>
              </p:ext>
            </p:extLst>
          </p:nvPr>
        </p:nvGraphicFramePr>
        <p:xfrm>
          <a:off x="370594" y="1310627"/>
          <a:ext cx="11158537" cy="563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11157352" imgH="5650009" progId="Word.Document.12">
                  <p:embed/>
                </p:oleObj>
              </mc:Choice>
              <mc:Fallback>
                <p:oleObj name="Document" r:id="rId2" imgW="11157352" imgH="5650009" progId="Word.Document.12">
                  <p:embed/>
                  <p:pic>
                    <p:nvPicPr>
                      <p:cNvPr id="6" name="对象 5">
                        <a:extLst>
                          <a:ext uri="{FF2B5EF4-FFF2-40B4-BE49-F238E27FC236}">
                            <a16:creationId xmlns:a16="http://schemas.microsoft.com/office/drawing/2014/main" id="{074ED04D-869C-40C4-8BBB-47443E6FB13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70594" y="1310627"/>
                        <a:ext cx="11158537" cy="5638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20828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3A7DF435-8052-4C43-BA00-254D7CFC46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87020987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11106616" imgH="5484892" progId="Word.Document.12">
                  <p:embed/>
                </p:oleObj>
              </mc:Choice>
              <mc:Fallback>
                <p:oleObj name="Document" r:id="rId2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3A7DF435-8052-4C43-BA00-254D7CFC468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47682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FF15222-9EEC-481B-95E7-7AD8CDE00A9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77837" y="944071"/>
            <a:ext cx="11236325" cy="5446713"/>
          </a:xfrm>
        </p:spPr>
        <p:txBody>
          <a:bodyPr/>
          <a:lstStyle/>
          <a:p>
            <a:pPr indent="266700" algn="just"/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#</a:t>
            </a:r>
            <a:r>
              <a:rPr lang="zh-CN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程序文件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ex8_7.py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from 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scipy.integrate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import 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odeint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import 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numpy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as np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import 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pylab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as 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plt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import 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sympy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as 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sp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def 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dy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(y, x): return -2*y+2*x**2+2*x  #</a:t>
            </a:r>
            <a:r>
              <a:rPr lang="zh-CN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自变量参数在函数参数最后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xx = 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np.linspace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(0,3,31)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s = 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odeint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dy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, 1, xx)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print('x={}\n</a:t>
            </a:r>
            <a:r>
              <a:rPr lang="zh-CN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对应的数值解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y={}'.format(xx, 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s.flatten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()))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plt.plot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(xx, s,'*’)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800" b="1" kern="1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x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= 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sp.var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('x'); y=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sp.Function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('y')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eq=y(x).diff(x)+2*y(x)-2*x**2-2*x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s2=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sp.dsolve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eq,ics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={y(0):1})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sx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= 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sp.lambdify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(x,s2.args[1],'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numpy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')  #</a:t>
            </a:r>
            <a:r>
              <a:rPr lang="zh-CN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符号函数转匿名函数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plt.plot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(xx, 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sx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(xx))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plt.show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()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7096662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3A7DF435-8052-4C43-BA00-254D7CFC46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35688253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11106616" imgH="5484892" progId="Word.Document.12">
                  <p:embed/>
                </p:oleObj>
              </mc:Choice>
              <mc:Fallback>
                <p:oleObj name="Document" r:id="rId2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3A7DF435-8052-4C43-BA00-254D7CFC468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7415968B-DA28-4966-8625-F4BCC72874A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4228996"/>
              </p:ext>
            </p:extLst>
          </p:nvPr>
        </p:nvGraphicFramePr>
        <p:xfrm>
          <a:off x="709439" y="1844501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11106616" imgH="5492824" progId="Word.Document.12">
                  <p:embed/>
                </p:oleObj>
              </mc:Choice>
              <mc:Fallback>
                <p:oleObj name="Document" r:id="rId4" imgW="11106616" imgH="5492824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3A7DF435-8052-4C43-BA00-254D7CFC468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09439" y="1844501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24403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3A7DF435-8052-4C43-BA00-254D7CFC46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22322833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11106616" imgH="5677408" progId="Word.Document.12">
                  <p:embed/>
                </p:oleObj>
              </mc:Choice>
              <mc:Fallback>
                <p:oleObj name="Document" r:id="rId2" imgW="11106616" imgH="5677408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3A7DF435-8052-4C43-BA00-254D7CFC468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49288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C361431-DDFD-4922-8770-6DB6C181F3C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indent="266700" algn="just"/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#</a:t>
            </a:r>
            <a:r>
              <a:rPr lang="zh-CN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程序文件</a:t>
            </a:r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ex8_8.py</a:t>
            </a:r>
            <a:endParaRPr lang="zh-CN" altLang="zh-CN" sz="2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from </a:t>
            </a:r>
            <a:r>
              <a:rPr lang="en-US" altLang="zh-CN" sz="24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scipy.integrate</a:t>
            </a:r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import </a:t>
            </a:r>
            <a:r>
              <a:rPr lang="en-US" altLang="zh-CN" sz="24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odeint</a:t>
            </a:r>
            <a:endParaRPr lang="zh-CN" altLang="zh-CN" sz="2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import </a:t>
            </a:r>
            <a:r>
              <a:rPr lang="en-US" altLang="zh-CN" sz="24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numpy</a:t>
            </a:r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as np</a:t>
            </a:r>
            <a:endParaRPr lang="zh-CN" altLang="zh-CN" sz="2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import </a:t>
            </a:r>
            <a:r>
              <a:rPr lang="en-US" altLang="zh-CN" sz="24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pylab</a:t>
            </a:r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as </a:t>
            </a:r>
            <a:r>
              <a:rPr lang="en-US" altLang="zh-CN" sz="24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plt</a:t>
            </a:r>
            <a:endParaRPr lang="zh-CN" altLang="zh-CN" sz="2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 </a:t>
            </a:r>
            <a:endParaRPr lang="zh-CN" altLang="zh-CN" sz="2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def </a:t>
            </a:r>
            <a:r>
              <a:rPr lang="en-US" altLang="zh-CN" sz="24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yx</a:t>
            </a:r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(y, x): return [y[1], </a:t>
            </a:r>
            <a:r>
              <a:rPr lang="en-US" altLang="zh-CN" sz="24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np.sqrt</a:t>
            </a:r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(1+y[1]**2)/5/(1-x)]</a:t>
            </a:r>
            <a:endParaRPr lang="zh-CN" altLang="zh-CN" sz="2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x0 = </a:t>
            </a:r>
            <a:r>
              <a:rPr lang="en-US" altLang="zh-CN" sz="24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np.arange</a:t>
            </a:r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(0, 1, 0.00001)</a:t>
            </a:r>
            <a:endParaRPr lang="zh-CN" altLang="zh-CN" sz="2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y0 = </a:t>
            </a:r>
            <a:r>
              <a:rPr lang="en-US" altLang="zh-CN" sz="24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odeint</a:t>
            </a:r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4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yx</a:t>
            </a:r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, [0,0], x0)</a:t>
            </a:r>
            <a:endParaRPr lang="zh-CN" altLang="zh-CN" sz="2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24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plt.rc</a:t>
            </a:r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('font', size=16)</a:t>
            </a:r>
            <a:endParaRPr lang="zh-CN" altLang="zh-CN" sz="2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24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plt.plot</a:t>
            </a:r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(x0, y0[:,0]); </a:t>
            </a:r>
            <a:r>
              <a:rPr lang="en-US" altLang="zh-CN" sz="24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plt.show</a:t>
            </a:r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()</a:t>
            </a:r>
            <a:endParaRPr lang="zh-CN" altLang="zh-CN" sz="2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23404753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3A7DF435-8052-4C43-BA00-254D7CFC46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63246807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11106616" imgH="5484892" progId="Word.Document.12">
                  <p:embed/>
                </p:oleObj>
              </mc:Choice>
              <mc:Fallback>
                <p:oleObj name="Document" r:id="rId2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3A7DF435-8052-4C43-BA00-254D7CFC468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59987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D40D04D2-9CBD-483E-BF9F-1226D852226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29161614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11106616" imgH="5484892" progId="Word.Document.12">
                  <p:embed/>
                </p:oleObj>
              </mc:Choice>
              <mc:Fallback>
                <p:oleObj name="Document" r:id="rId2" imgW="11106616" imgH="5484892" progId="Word.Document.12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D40D04D2-9CBD-483E-BF9F-1226D852226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49046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3A7DF435-8052-4C43-BA00-254D7CFC46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2577184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11106616" imgH="5484892" progId="Word.Document.12">
                  <p:embed/>
                </p:oleObj>
              </mc:Choice>
              <mc:Fallback>
                <p:oleObj name="Document" r:id="rId2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3A7DF435-8052-4C43-BA00-254D7CFC468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7074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3A7DF435-8052-4C43-BA00-254D7CFC46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87522085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11106616" imgH="5484892" progId="Word.Document.12">
                  <p:embed/>
                </p:oleObj>
              </mc:Choice>
              <mc:Fallback>
                <p:oleObj name="Document" r:id="rId2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3A7DF435-8052-4C43-BA00-254D7CFC468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61141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01C4E420-B656-49DF-8383-38E13106465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77837" y="894195"/>
            <a:ext cx="11236325" cy="5446713"/>
          </a:xfrm>
        </p:spPr>
        <p:txBody>
          <a:bodyPr/>
          <a:lstStyle/>
          <a:p>
            <a:pPr algn="just">
              <a:lnSpc>
                <a:spcPct val="120000"/>
              </a:lnSpc>
              <a:spcBef>
                <a:spcPts val="600"/>
              </a:spcBef>
            </a:pP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#</a:t>
            </a:r>
            <a:r>
              <a:rPr lang="zh-CN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程序文件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ex8_9.py</a:t>
            </a:r>
            <a:endParaRPr lang="zh-CN" altLang="zh-CN" sz="2200" kern="100" dirty="0">
              <a:effectLst/>
              <a:latin typeface="Calibri" panose="020F0502020204030204" pitchFamily="34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just">
              <a:lnSpc>
                <a:spcPct val="120000"/>
              </a:lnSpc>
            </a:pP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from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scipy.integrate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import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odeint</a:t>
            </a:r>
            <a:endParaRPr lang="zh-CN" altLang="zh-CN" sz="2200" kern="100" dirty="0">
              <a:effectLst/>
              <a:latin typeface="Calibri" panose="020F0502020204030204" pitchFamily="34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just">
              <a:lnSpc>
                <a:spcPct val="120000"/>
              </a:lnSpc>
            </a:pP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import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numpy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as np</a:t>
            </a:r>
            <a:endParaRPr lang="zh-CN" altLang="zh-CN" sz="2200" kern="100" dirty="0">
              <a:effectLst/>
              <a:latin typeface="Calibri" panose="020F0502020204030204" pitchFamily="34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just">
              <a:lnSpc>
                <a:spcPct val="120000"/>
              </a:lnSpc>
            </a:pP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import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pylab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as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plt</a:t>
            </a:r>
            <a:endParaRPr lang="zh-CN" altLang="zh-CN" sz="2200" kern="100" dirty="0">
              <a:effectLst/>
              <a:latin typeface="Calibri" panose="020F0502020204030204" pitchFamily="34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just">
              <a:lnSpc>
                <a:spcPct val="120000"/>
              </a:lnSpc>
            </a:pP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 </a:t>
            </a:r>
            <a:endParaRPr lang="zh-CN" altLang="zh-CN" sz="2200" kern="100" dirty="0">
              <a:effectLst/>
              <a:latin typeface="Calibri" panose="020F0502020204030204" pitchFamily="34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just">
              <a:lnSpc>
                <a:spcPct val="120000"/>
              </a:lnSpc>
            </a:pP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np.random.seed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(2)  #</a:t>
            </a:r>
            <a:r>
              <a:rPr lang="zh-CN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为了进行一致性比较，每次运行取相同随机数</a:t>
            </a:r>
            <a:endParaRPr lang="zh-CN" altLang="zh-CN" sz="2200" kern="100" dirty="0">
              <a:effectLst/>
              <a:latin typeface="Calibri" panose="020F0502020204030204" pitchFamily="34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just">
              <a:lnSpc>
                <a:spcPct val="120000"/>
              </a:lnSpc>
            </a:pP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sigma=10; rho=28; beta=8/3;</a:t>
            </a:r>
            <a:endParaRPr lang="zh-CN" altLang="zh-CN" sz="2200" kern="100" dirty="0">
              <a:effectLst/>
              <a:latin typeface="Calibri" panose="020F0502020204030204" pitchFamily="34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just">
              <a:lnSpc>
                <a:spcPct val="120000"/>
              </a:lnSpc>
            </a:pP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def g(f, t): return [sigma*(f[1]-f[0]), rho*f[0]-f[1]-f[0]*f[2],</a:t>
            </a:r>
            <a:endParaRPr lang="zh-CN" altLang="zh-CN" sz="2200" kern="100" dirty="0">
              <a:effectLst/>
              <a:latin typeface="Calibri" panose="020F0502020204030204" pitchFamily="34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just">
              <a:lnSpc>
                <a:spcPct val="120000"/>
              </a:lnSpc>
            </a:pP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              f[0]*f[1]-beta*f[2]]   #</a:t>
            </a:r>
            <a:r>
              <a:rPr lang="zh-CN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定义微分方程组的右端项</a:t>
            </a:r>
            <a:endParaRPr lang="zh-CN" altLang="zh-CN" sz="2200" kern="100" dirty="0">
              <a:effectLst/>
              <a:latin typeface="Calibri" panose="020F0502020204030204" pitchFamily="34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just">
              <a:lnSpc>
                <a:spcPct val="120000"/>
              </a:lnSpc>
            </a:pP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s01=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np.random.rand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(3)   #</a:t>
            </a:r>
            <a:r>
              <a:rPr lang="zh-CN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初始值</a:t>
            </a:r>
            <a:endParaRPr lang="zh-CN" altLang="zh-CN" sz="2200" kern="100" dirty="0">
              <a:effectLst/>
              <a:latin typeface="Calibri" panose="020F0502020204030204" pitchFamily="34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just">
              <a:lnSpc>
                <a:spcPct val="120000"/>
              </a:lnSpc>
            </a:pP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t0=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np.linspace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(0,50,5000)</a:t>
            </a:r>
            <a:endParaRPr lang="zh-CN" altLang="zh-CN" sz="2200" kern="100" dirty="0">
              <a:effectLst/>
              <a:latin typeface="Calibri" panose="020F0502020204030204" pitchFamily="34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331652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01C4E420-B656-49DF-8383-38E13106465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77837" y="894195"/>
            <a:ext cx="11236325" cy="5446713"/>
          </a:xfrm>
        </p:spPr>
        <p:txBody>
          <a:bodyPr/>
          <a:lstStyle/>
          <a:p>
            <a:pPr algn="just">
              <a:lnSpc>
                <a:spcPct val="120000"/>
              </a:lnSpc>
            </a:pP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s1=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odeint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(g,s01,t0)   #</a:t>
            </a:r>
            <a:r>
              <a:rPr lang="zh-CN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求数值解</a:t>
            </a:r>
            <a:endParaRPr lang="zh-CN" altLang="zh-CN" sz="2200" kern="100" dirty="0">
              <a:effectLst/>
              <a:latin typeface="Calibri" panose="020F0502020204030204" pitchFamily="34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just">
              <a:lnSpc>
                <a:spcPct val="120000"/>
              </a:lnSpc>
            </a:pP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plt.rc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('text',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usetex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=True);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plt.rc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('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font',size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=16)</a:t>
            </a:r>
            <a:endParaRPr lang="zh-CN" altLang="zh-CN" sz="2200" kern="100" dirty="0">
              <a:effectLst/>
              <a:latin typeface="Calibri" panose="020F0502020204030204" pitchFamily="34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just">
              <a:lnSpc>
                <a:spcPct val="120000"/>
              </a:lnSpc>
            </a:pP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plt.subplots_adjust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wspace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=0.6)</a:t>
            </a:r>
            <a:endParaRPr lang="zh-CN" altLang="zh-CN" sz="2200" kern="100" dirty="0">
              <a:effectLst/>
              <a:latin typeface="Calibri" panose="020F0502020204030204" pitchFamily="34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just">
              <a:lnSpc>
                <a:spcPct val="120000"/>
              </a:lnSpc>
            </a:pP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ax=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plt.subplot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(121, projection='3d')</a:t>
            </a:r>
            <a:endParaRPr lang="zh-CN" altLang="zh-CN" sz="2200" kern="100" dirty="0">
              <a:effectLst/>
              <a:latin typeface="Calibri" panose="020F0502020204030204" pitchFamily="34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just">
              <a:lnSpc>
                <a:spcPct val="120000"/>
              </a:lnSpc>
            </a:pP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plt.plot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(s1[:,0],s1[:,1],s1[:,2],'r')  #</a:t>
            </a:r>
            <a:r>
              <a:rPr lang="zh-CN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画轨线</a:t>
            </a:r>
            <a:endParaRPr lang="zh-CN" altLang="zh-CN" sz="2200" kern="100" dirty="0">
              <a:effectLst/>
              <a:latin typeface="Calibri" panose="020F0502020204030204" pitchFamily="34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just">
              <a:lnSpc>
                <a:spcPct val="120000"/>
              </a:lnSpc>
            </a:pP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ax.set_xlabel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('$x$');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ax.set_ylabel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('$y$');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ax.set_zlabel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('$z$')</a:t>
            </a:r>
            <a:endParaRPr lang="zh-CN" altLang="zh-CN" sz="2200" kern="100" dirty="0">
              <a:effectLst/>
              <a:latin typeface="Calibri" panose="020F0502020204030204" pitchFamily="34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just">
              <a:lnSpc>
                <a:spcPct val="120000"/>
              </a:lnSpc>
            </a:pP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s02=s01+0.000001</a:t>
            </a:r>
            <a:endParaRPr lang="zh-CN" altLang="zh-CN" sz="2200" kern="100" dirty="0">
              <a:effectLst/>
              <a:latin typeface="Calibri" panose="020F0502020204030204" pitchFamily="34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just">
              <a:lnSpc>
                <a:spcPct val="120000"/>
              </a:lnSpc>
            </a:pP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s2 =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odeint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(g,s02,t0)  #</a:t>
            </a:r>
            <a:r>
              <a:rPr lang="zh-CN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初值变化后，再求数值解</a:t>
            </a:r>
            <a:endParaRPr lang="zh-CN" altLang="zh-CN" sz="2200" kern="100" dirty="0">
              <a:effectLst/>
              <a:latin typeface="Calibri" panose="020F0502020204030204" pitchFamily="34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just">
              <a:lnSpc>
                <a:spcPct val="120000"/>
              </a:lnSpc>
            </a:pP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plt.subplot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(122)</a:t>
            </a:r>
            <a:endParaRPr lang="zh-CN" altLang="zh-CN" sz="2200" kern="100" dirty="0">
              <a:effectLst/>
              <a:latin typeface="Calibri" panose="020F0502020204030204" pitchFamily="34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just">
              <a:lnSpc>
                <a:spcPct val="120000"/>
              </a:lnSpc>
            </a:pP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plt.plot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(t0,s1[:,0]-s2[:,0],'.-') #</a:t>
            </a:r>
            <a:r>
              <a:rPr lang="zh-CN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画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x(t)</a:t>
            </a:r>
            <a:r>
              <a:rPr lang="zh-CN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的差</a:t>
            </a:r>
            <a:endParaRPr lang="zh-CN" altLang="zh-CN" sz="2200" kern="100" dirty="0">
              <a:effectLst/>
              <a:latin typeface="Calibri" panose="020F0502020204030204" pitchFamily="34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just">
              <a:lnSpc>
                <a:spcPct val="120000"/>
              </a:lnSpc>
            </a:pP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plt.xlabel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('$t$');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plt.ylabel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('$x_1(t)-x_2(t)$',rotation=90)</a:t>
            </a:r>
            <a:endParaRPr lang="zh-CN" altLang="zh-CN" sz="2200" kern="100" dirty="0">
              <a:effectLst/>
              <a:latin typeface="Calibri" panose="020F0502020204030204" pitchFamily="34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en-US" altLang="zh-CN" sz="2200" b="1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</a:rPr>
              <a:t>plt.show</a:t>
            </a:r>
            <a:r>
              <a:rPr lang="en-US" altLang="zh-CN" sz="2200" b="1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</a:rPr>
              <a:t>()</a:t>
            </a:r>
            <a:endParaRPr lang="zh-CN" altLang="en-US" sz="2200" dirty="0"/>
          </a:p>
        </p:txBody>
      </p:sp>
    </p:spTree>
    <p:extLst>
      <p:ext uri="{BB962C8B-B14F-4D97-AF65-F5344CB8AC3E}">
        <p14:creationId xmlns:p14="http://schemas.microsoft.com/office/powerpoint/2010/main" val="1841039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3A7DF435-8052-4C43-BA00-254D7CFC46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11963917"/>
              </p:ext>
            </p:extLst>
          </p:nvPr>
        </p:nvGraphicFramePr>
        <p:xfrm>
          <a:off x="661324" y="883083"/>
          <a:ext cx="11107738" cy="5673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11106616" imgH="6081907" progId="Word.Document.12">
                  <p:embed/>
                </p:oleObj>
              </mc:Choice>
              <mc:Fallback>
                <p:oleObj name="Document" r:id="rId2" imgW="11106616" imgH="6081907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3A7DF435-8052-4C43-BA00-254D7CFC468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61324" y="883083"/>
                        <a:ext cx="11107738" cy="5673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50787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3A7DF435-8052-4C43-BA00-254D7CFC46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9493627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11106616" imgH="5484892" progId="Word.Document.12">
                  <p:embed/>
                </p:oleObj>
              </mc:Choice>
              <mc:Fallback>
                <p:oleObj name="Document" r:id="rId2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3A7DF435-8052-4C43-BA00-254D7CFC468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96105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3A7DF435-8052-4C43-BA00-254D7CFC46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26978123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11106616" imgH="5484892" progId="Word.Document.12">
                  <p:embed/>
                </p:oleObj>
              </mc:Choice>
              <mc:Fallback>
                <p:oleObj name="Document" r:id="rId2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3A7DF435-8052-4C43-BA00-254D7CFC468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08459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3A7DF435-8052-4C43-BA00-254D7CFC46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07473233"/>
              </p:ext>
            </p:extLst>
          </p:nvPr>
        </p:nvGraphicFramePr>
        <p:xfrm>
          <a:off x="711200" y="766706"/>
          <a:ext cx="11107738" cy="665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11106616" imgH="6670630" progId="Word.Document.12">
                  <p:embed/>
                </p:oleObj>
              </mc:Choice>
              <mc:Fallback>
                <p:oleObj name="Document" r:id="rId2" imgW="11106616" imgH="6670630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3A7DF435-8052-4C43-BA00-254D7CFC468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11200" y="766706"/>
                        <a:ext cx="11107738" cy="665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27233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3A7DF435-8052-4C43-BA00-254D7CFC46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13505114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11106616" imgH="5652893" progId="Word.Document.12">
                  <p:embed/>
                </p:oleObj>
              </mc:Choice>
              <mc:Fallback>
                <p:oleObj name="Document" r:id="rId2" imgW="11106616" imgH="5652893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3A7DF435-8052-4C43-BA00-254D7CFC468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13699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3A7DF435-8052-4C43-BA00-254D7CFC46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29528300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11106616" imgH="5644601" progId="Word.Document.12">
                  <p:embed/>
                </p:oleObj>
              </mc:Choice>
              <mc:Fallback>
                <p:oleObj name="Document" r:id="rId2" imgW="11106616" imgH="5644601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3A7DF435-8052-4C43-BA00-254D7CFC468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45806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B69EAA9C-9B3D-432B-98C9-EBC9A382CCAB}"/>
              </a:ext>
            </a:extLst>
          </p:cNvPr>
          <p:cNvGrpSpPr/>
          <p:nvPr/>
        </p:nvGrpSpPr>
        <p:grpSpPr>
          <a:xfrm>
            <a:off x="5447752" y="2767268"/>
            <a:ext cx="1420314" cy="1420314"/>
            <a:chOff x="5447752" y="2767268"/>
            <a:chExt cx="1420314" cy="1420314"/>
          </a:xfrm>
        </p:grpSpPr>
        <p:sp>
          <p:nvSpPr>
            <p:cNvPr id="3" name="椭圆 2">
              <a:extLst>
                <a:ext uri="{FF2B5EF4-FFF2-40B4-BE49-F238E27FC236}">
                  <a16:creationId xmlns:a16="http://schemas.microsoft.com/office/drawing/2014/main" id="{FFAC3BD7-040D-470C-BAD9-C6C78BD6FCD6}"/>
                </a:ext>
              </a:extLst>
            </p:cNvPr>
            <p:cNvSpPr/>
            <p:nvPr/>
          </p:nvSpPr>
          <p:spPr>
            <a:xfrm>
              <a:off x="5447752" y="2767268"/>
              <a:ext cx="1420314" cy="1420314"/>
            </a:xfrm>
            <a:prstGeom prst="ellipse">
              <a:avLst/>
            </a:prstGeom>
            <a:solidFill>
              <a:srgbClr val="004CBC">
                <a:alpha val="8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"/>
                <a:ea typeface="思源黑体旧字形 Normal" panose="020B0400000000000000" pitchFamily="34" charset="-128"/>
                <a:sym typeface=""/>
              </a:endParaRPr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C51C7B3C-7A29-43AA-8B6E-D92C8CA3168F}"/>
                </a:ext>
              </a:extLst>
            </p:cNvPr>
            <p:cNvSpPr txBox="1"/>
            <p:nvPr/>
          </p:nvSpPr>
          <p:spPr>
            <a:xfrm>
              <a:off x="5565149" y="3123482"/>
              <a:ext cx="11855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b="1" dirty="0">
                  <a:solidFill>
                    <a:schemeClr val="bg1"/>
                  </a:solidFill>
                  <a:latin typeface=""/>
                  <a:ea typeface="思源黑体旧字形 Normal" panose="020B0400000000000000" pitchFamily="34" charset="-128"/>
                  <a:sym typeface=""/>
                </a:rPr>
                <a:t>8.1</a:t>
              </a:r>
              <a:endParaRPr lang="zh-CN" altLang="en-US" sz="4000" b="1" dirty="0">
                <a:solidFill>
                  <a:schemeClr val="bg1"/>
                </a:solidFill>
                <a:latin typeface=""/>
                <a:ea typeface="思源黑体旧字形 Normal" panose="020B0400000000000000" pitchFamily="34" charset="-128"/>
                <a:sym typeface=""/>
              </a:endParaRPr>
            </a:p>
          </p:txBody>
        </p:sp>
      </p:grpSp>
      <p:sp>
        <p:nvSpPr>
          <p:cNvPr id="5" name="文本框 4">
            <a:extLst>
              <a:ext uri="{FF2B5EF4-FFF2-40B4-BE49-F238E27FC236}">
                <a16:creationId xmlns:a16="http://schemas.microsoft.com/office/drawing/2014/main" id="{5E63E8EF-96FE-40A9-8631-546E6619292C}"/>
              </a:ext>
            </a:extLst>
          </p:cNvPr>
          <p:cNvSpPr txBox="1"/>
          <p:nvPr/>
        </p:nvSpPr>
        <p:spPr>
          <a:xfrm>
            <a:off x="4208090" y="4645628"/>
            <a:ext cx="389963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常微分方程问题的数学模型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  <a:sym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230496741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DF503FCF-0E71-441D-A49F-1D62780F564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1663" y="910821"/>
            <a:ext cx="11236325" cy="5446713"/>
          </a:xfrm>
        </p:spPr>
        <p:txBody>
          <a:bodyPr/>
          <a:lstStyle/>
          <a:p>
            <a:pPr algn="just"/>
            <a:r>
              <a:rPr lang="en-US" altLang="zh-CN" sz="22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#</a:t>
            </a:r>
            <a:r>
              <a:rPr lang="zh-CN" altLang="zh-CN" sz="22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程序文件</a:t>
            </a:r>
            <a:r>
              <a:rPr lang="en-US" altLang="zh-CN" sz="22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ex8_10.py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22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from </a:t>
            </a:r>
            <a:r>
              <a:rPr lang="en-US" altLang="zh-CN" sz="2200" b="1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scipy.integrate</a:t>
            </a:r>
            <a:r>
              <a:rPr lang="en-US" altLang="zh-CN" sz="22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import </a:t>
            </a:r>
            <a:r>
              <a:rPr lang="en-US" altLang="zh-CN" sz="2200" b="1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odeint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22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import </a:t>
            </a:r>
            <a:r>
              <a:rPr lang="en-US" altLang="zh-CN" sz="2200" b="1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numpy</a:t>
            </a:r>
            <a:r>
              <a:rPr lang="en-US" altLang="zh-CN" sz="22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as np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22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import </a:t>
            </a:r>
            <a:r>
              <a:rPr lang="en-US" altLang="zh-CN" sz="2200" b="1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pylab</a:t>
            </a:r>
            <a:r>
              <a:rPr lang="en-US" altLang="zh-CN" sz="22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as </a:t>
            </a:r>
            <a:r>
              <a:rPr lang="en-US" altLang="zh-CN" sz="2200" b="1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plt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22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 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22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def </a:t>
            </a:r>
            <a:r>
              <a:rPr lang="en-US" altLang="zh-CN" sz="2200" b="1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df</a:t>
            </a:r>
            <a:r>
              <a:rPr lang="en-US" altLang="zh-CN" sz="22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(f, t, w): return [w/</a:t>
            </a:r>
            <a:r>
              <a:rPr lang="en-US" altLang="zh-CN" sz="2200" b="1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np.sqrt</a:t>
            </a:r>
            <a:r>
              <a:rPr lang="en-US" altLang="zh-CN" sz="22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((10+20*</a:t>
            </a:r>
            <a:r>
              <a:rPr lang="en-US" altLang="zh-CN" sz="2200" b="1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np.cos</a:t>
            </a:r>
            <a:r>
              <a:rPr lang="en-US" altLang="zh-CN" sz="22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(t)-f[0])**2+(20+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22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                15*</a:t>
            </a:r>
            <a:r>
              <a:rPr lang="en-US" altLang="zh-CN" sz="2200" b="1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np.sin</a:t>
            </a:r>
            <a:r>
              <a:rPr lang="en-US" altLang="zh-CN" sz="22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(t)-f[1])**2)*(10+20*</a:t>
            </a:r>
            <a:r>
              <a:rPr lang="en-US" altLang="zh-CN" sz="2200" b="1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np.cos</a:t>
            </a:r>
            <a:r>
              <a:rPr lang="en-US" altLang="zh-CN" sz="22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(t)-f[0]),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22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                w/</a:t>
            </a:r>
            <a:r>
              <a:rPr lang="en-US" altLang="zh-CN" sz="2200" b="1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np.sqrt</a:t>
            </a:r>
            <a:r>
              <a:rPr lang="en-US" altLang="zh-CN" sz="22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((10+20*</a:t>
            </a:r>
            <a:r>
              <a:rPr lang="en-US" altLang="zh-CN" sz="2200" b="1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np.cos</a:t>
            </a:r>
            <a:r>
              <a:rPr lang="en-US" altLang="zh-CN" sz="22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(t)-f[0])**2+(20+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22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                15*</a:t>
            </a:r>
            <a:r>
              <a:rPr lang="en-US" altLang="zh-CN" sz="2200" b="1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np.sin</a:t>
            </a:r>
            <a:r>
              <a:rPr lang="en-US" altLang="zh-CN" sz="22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(t)-f[1])**2)*(20+15*</a:t>
            </a:r>
            <a:r>
              <a:rPr lang="en-US" altLang="zh-CN" sz="2200" b="1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np.sin</a:t>
            </a:r>
            <a:r>
              <a:rPr lang="en-US" altLang="zh-CN" sz="22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(t)-f[1])]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22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def d(</a:t>
            </a:r>
            <a:r>
              <a:rPr lang="en-US" altLang="zh-CN" sz="2200" b="1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xy</a:t>
            </a:r>
            <a:r>
              <a:rPr lang="en-US" altLang="zh-CN" sz="22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, t): return </a:t>
            </a:r>
            <a:r>
              <a:rPr lang="en-US" altLang="zh-CN" sz="2200" b="1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np.sqrt</a:t>
            </a:r>
            <a:r>
              <a:rPr lang="en-US" altLang="zh-CN" sz="22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((</a:t>
            </a:r>
            <a:r>
              <a:rPr lang="en-US" altLang="zh-CN" sz="2200" b="1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xy</a:t>
            </a:r>
            <a:r>
              <a:rPr lang="en-US" altLang="zh-CN" sz="22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[:,0]-10-20*</a:t>
            </a:r>
            <a:r>
              <a:rPr lang="en-US" altLang="zh-CN" sz="2200" b="1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np.cos</a:t>
            </a:r>
            <a:r>
              <a:rPr lang="en-US" altLang="zh-CN" sz="22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(t))**2+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22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               (</a:t>
            </a:r>
            <a:r>
              <a:rPr lang="en-US" altLang="zh-CN" sz="2200" b="1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xy</a:t>
            </a:r>
            <a:r>
              <a:rPr lang="en-US" altLang="zh-CN" sz="22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[:,1]-20-15*</a:t>
            </a:r>
            <a:r>
              <a:rPr lang="en-US" altLang="zh-CN" sz="2200" b="1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np.sin</a:t>
            </a:r>
            <a:r>
              <a:rPr lang="en-US" altLang="zh-CN" sz="22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(t))**2)  #</a:t>
            </a:r>
            <a:r>
              <a:rPr lang="zh-CN" altLang="zh-CN" sz="22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计算距离函数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128109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DF503FCF-0E71-441D-A49F-1D62780F564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1663" y="910821"/>
            <a:ext cx="11236325" cy="5446713"/>
          </a:xfrm>
        </p:spPr>
        <p:txBody>
          <a:bodyPr/>
          <a:lstStyle/>
          <a:p>
            <a:pPr algn="just"/>
            <a:r>
              <a:rPr lang="en-US" altLang="zh-CN" sz="2400" b="1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plt.rc</a:t>
            </a:r>
            <a:r>
              <a:rPr lang="en-US" altLang="zh-CN" sz="24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('</a:t>
            </a:r>
            <a:r>
              <a:rPr lang="en-US" altLang="zh-CN" sz="2400" b="1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font',size</a:t>
            </a:r>
            <a:r>
              <a:rPr lang="en-US" altLang="zh-CN" sz="24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=16); </a:t>
            </a:r>
            <a:r>
              <a:rPr lang="en-US" altLang="zh-CN" sz="2400" b="1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plt.rc</a:t>
            </a:r>
            <a:r>
              <a:rPr lang="en-US" altLang="zh-CN" sz="24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('text', </a:t>
            </a:r>
            <a:r>
              <a:rPr lang="en-US" altLang="zh-CN" sz="2400" b="1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usetex</a:t>
            </a:r>
            <a:r>
              <a:rPr lang="en-US" altLang="zh-CN" sz="24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=True)</a:t>
            </a:r>
            <a:endParaRPr lang="zh-CN" altLang="zh-CN" sz="2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24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t1 = </a:t>
            </a:r>
            <a:r>
              <a:rPr lang="en-US" altLang="zh-CN" sz="2400" b="1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np.linspace</a:t>
            </a:r>
            <a:r>
              <a:rPr lang="en-US" altLang="zh-CN" sz="24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(0, 3.4068, 100)  #</a:t>
            </a:r>
            <a:r>
              <a:rPr lang="zh-CN" altLang="zh-CN" sz="24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终值时间是一点一点凑出来的</a:t>
            </a:r>
            <a:endParaRPr lang="zh-CN" altLang="zh-CN" sz="2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24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s1 = </a:t>
            </a:r>
            <a:r>
              <a:rPr lang="en-US" altLang="zh-CN" sz="2400" b="1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odeint</a:t>
            </a:r>
            <a:r>
              <a:rPr lang="en-US" altLang="zh-CN" sz="24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(df, [0,0], t1, </a:t>
            </a:r>
            <a:r>
              <a:rPr lang="en-US" altLang="zh-CN" sz="2400" b="1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args</a:t>
            </a:r>
            <a:r>
              <a:rPr lang="en-US" altLang="zh-CN" sz="24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=(20,))</a:t>
            </a:r>
            <a:endParaRPr lang="zh-CN" altLang="zh-CN" sz="2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24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d1 = d(s1, t1)  #</a:t>
            </a:r>
            <a:r>
              <a:rPr lang="zh-CN" altLang="zh-CN" sz="24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计算两者之间的距离</a:t>
            </a:r>
            <a:endParaRPr lang="zh-CN" altLang="zh-CN" sz="2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2400" b="1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plt.plot</a:t>
            </a:r>
            <a:r>
              <a:rPr lang="en-US" altLang="zh-CN" sz="24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(t1, d1); </a:t>
            </a:r>
            <a:r>
              <a:rPr lang="en-US" altLang="zh-CN" sz="2400" b="1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plt.xlabel</a:t>
            </a:r>
            <a:r>
              <a:rPr lang="en-US" altLang="zh-CN" sz="24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('$t$'); </a:t>
            </a:r>
            <a:r>
              <a:rPr lang="en-US" altLang="zh-CN" sz="2400" b="1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plt.ylabel</a:t>
            </a:r>
            <a:r>
              <a:rPr lang="en-US" altLang="zh-CN" sz="24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('$d$', rotation=0)</a:t>
            </a:r>
            <a:endParaRPr lang="zh-CN" altLang="zh-CN" sz="2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2400" b="1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plt.figure</a:t>
            </a:r>
            <a:r>
              <a:rPr lang="en-US" altLang="zh-CN" sz="24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(); t2=</a:t>
            </a:r>
            <a:r>
              <a:rPr lang="en-US" altLang="zh-CN" sz="2400" b="1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np.linspace</a:t>
            </a:r>
            <a:r>
              <a:rPr lang="en-US" altLang="zh-CN" sz="24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(0,50,501)</a:t>
            </a:r>
            <a:endParaRPr lang="zh-CN" altLang="zh-CN" sz="2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24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s2 = </a:t>
            </a:r>
            <a:r>
              <a:rPr lang="en-US" altLang="zh-CN" sz="2400" b="1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odeint</a:t>
            </a:r>
            <a:r>
              <a:rPr lang="en-US" altLang="zh-CN" sz="24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(df, [0,0], t2, </a:t>
            </a:r>
            <a:r>
              <a:rPr lang="en-US" altLang="zh-CN" sz="2400" b="1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args</a:t>
            </a:r>
            <a:r>
              <a:rPr lang="en-US" altLang="zh-CN" sz="24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=(5,))</a:t>
            </a:r>
            <a:endParaRPr lang="zh-CN" altLang="zh-CN" sz="2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24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d2 = d(s2, t2)  #</a:t>
            </a:r>
            <a:r>
              <a:rPr lang="zh-CN" altLang="zh-CN" sz="24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计算两者之间的距离</a:t>
            </a:r>
            <a:endParaRPr lang="zh-CN" altLang="zh-CN" sz="2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2400" b="1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plt.plot</a:t>
            </a:r>
            <a:r>
              <a:rPr lang="en-US" altLang="zh-CN" sz="24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(t2, d2); </a:t>
            </a:r>
            <a:r>
              <a:rPr lang="en-US" altLang="zh-CN" sz="2400" b="1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plt.xlabel</a:t>
            </a:r>
            <a:r>
              <a:rPr lang="en-US" altLang="zh-CN" sz="24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('$t$')</a:t>
            </a:r>
            <a:endParaRPr lang="zh-CN" altLang="zh-CN" sz="2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2400" b="1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</a:rPr>
              <a:t>plt.ylabel</a:t>
            </a:r>
            <a:r>
              <a:rPr lang="en-US" altLang="zh-CN" sz="24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</a:rPr>
              <a:t>('$d$', rotation=0); </a:t>
            </a:r>
            <a:r>
              <a:rPr lang="en-US" altLang="zh-CN" sz="2400" b="1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</a:rPr>
              <a:t>plt.show</a:t>
            </a:r>
            <a:r>
              <a:rPr lang="en-US" altLang="zh-CN" sz="24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</a:rPr>
              <a:t>()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80304691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3A7DF435-8052-4C43-BA00-254D7CFC46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07065777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11106616" imgH="5484892" progId="Word.Document.12">
                  <p:embed/>
                </p:oleObj>
              </mc:Choice>
              <mc:Fallback>
                <p:oleObj name="Document" r:id="rId2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3A7DF435-8052-4C43-BA00-254D7CFC468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A95774BE-E62C-4A1D-A4CC-0869B178DF5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41282010"/>
              </p:ext>
            </p:extLst>
          </p:nvPr>
        </p:nvGraphicFramePr>
        <p:xfrm>
          <a:off x="709438" y="2426392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11106616" imgH="5492824" progId="Word.Document.12">
                  <p:embed/>
                </p:oleObj>
              </mc:Choice>
              <mc:Fallback>
                <p:oleObj name="Document" r:id="rId4" imgW="11106616" imgH="5492824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3A7DF435-8052-4C43-BA00-254D7CFC468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09438" y="2426392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67423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A868F673-E8E0-47C0-9DA1-F4A70A4D4DB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#</a:t>
            </a:r>
            <a:r>
              <a:rPr lang="zh-CN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程序文件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ex8_11.py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from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scipy.integrate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import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odeint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import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numpy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as np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import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sympy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as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sp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import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pylab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as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plt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 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def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df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(f, x): return [f[1], 2*f[1]-f[0]+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np.exp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(x)]</a:t>
            </a:r>
          </a:p>
          <a:p>
            <a:pPr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x1 =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np.linspace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(0,1,51); s1 =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odeint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(df,[1,-1],x1)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x2 =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np.linspace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(0,-1,51); s2 =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odeint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(df,[1,-1],x2)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469075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A868F673-E8E0-47C0-9DA1-F4A70A4D4DB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just"/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plt.rc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('font', family='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SimHei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')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plt.rc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('axes',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unicode_minus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=False)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plt.rc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('font', size=16)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plt.plot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(x2,s2[:,0],'P-',x1,s1[:,0],'^-’)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2200" b="1" kern="1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x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=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sp.var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('x'); y =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sp.Function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('y')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eq = y(x).diff(x,2)-2*y(x).diff(x)+y(x)-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sp.exp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(x)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con = {y(0):1,y(x).diff(x).subs(x,0):-1}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s =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sp.dsolve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(eq,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ics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=con)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sx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=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sp.lambdify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(x,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s.args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[1], '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numpy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')  #</a:t>
            </a:r>
            <a:r>
              <a:rPr lang="zh-CN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转换成匿名函数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x3 =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np.linspace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(-1,1,101);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plt.plot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(x3,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sx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(x3), 'k-')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plt.legend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(['[-1,0]</a:t>
            </a:r>
            <a:r>
              <a:rPr lang="zh-CN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上数值解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','[0,1]</a:t>
            </a:r>
            <a:r>
              <a:rPr lang="zh-CN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上数值解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','</a:t>
            </a:r>
            <a:r>
              <a:rPr lang="zh-CN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符号解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'])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2200" b="1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</a:rPr>
              <a:t>plt.show</a:t>
            </a:r>
            <a:r>
              <a:rPr lang="en-US" altLang="zh-CN" sz="2200" b="1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</a:rPr>
              <a:t>()</a:t>
            </a:r>
            <a:endParaRPr lang="zh-CN" altLang="en-US" sz="2200" dirty="0"/>
          </a:p>
        </p:txBody>
      </p:sp>
    </p:spTree>
    <p:extLst>
      <p:ext uri="{BB962C8B-B14F-4D97-AF65-F5344CB8AC3E}">
        <p14:creationId xmlns:p14="http://schemas.microsoft.com/office/powerpoint/2010/main" val="41996529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3A7DF435-8052-4C43-BA00-254D7CFC46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08165361"/>
              </p:ext>
            </p:extLst>
          </p:nvPr>
        </p:nvGraphicFramePr>
        <p:xfrm>
          <a:off x="709439" y="993833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11106616" imgH="5710936" progId="Word.Document.12">
                  <p:embed/>
                </p:oleObj>
              </mc:Choice>
              <mc:Fallback>
                <p:oleObj name="Document" r:id="rId2" imgW="11106616" imgH="5710936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3A7DF435-8052-4C43-BA00-254D7CFC468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09439" y="993833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23988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3A7DF435-8052-4C43-BA00-254D7CFC46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7830477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11106616" imgH="5484892" progId="Word.Document.12">
                  <p:embed/>
                </p:oleObj>
              </mc:Choice>
              <mc:Fallback>
                <p:oleObj name="Document" r:id="rId2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3A7DF435-8052-4C43-BA00-254D7CFC468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59163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3A7DF435-8052-4C43-BA00-254D7CFC46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93269321"/>
              </p:ext>
            </p:extLst>
          </p:nvPr>
        </p:nvGraphicFramePr>
        <p:xfrm>
          <a:off x="542131" y="833206"/>
          <a:ext cx="11107738" cy="6469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11106616" imgH="6484964" progId="Word.Document.12">
                  <p:embed/>
                </p:oleObj>
              </mc:Choice>
              <mc:Fallback>
                <p:oleObj name="Document" r:id="rId2" imgW="11106616" imgH="6484964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3A7DF435-8052-4C43-BA00-254D7CFC468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42131" y="833206"/>
                        <a:ext cx="11107738" cy="64690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95623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327C722F-931E-43F0-8FCA-7F85E851377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just"/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#</a:t>
            </a:r>
            <a:r>
              <a:rPr lang="zh-CN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程序文件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ex8_12.py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from 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scipy.integrate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import 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odeint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import 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numpy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as np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import 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pylab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as 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plt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 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mu = 1/82.45; 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lamda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= 1-mu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def 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dz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(z, t): return [z[1], 2*z[3]+z[0]-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lamda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*(z[0]+mu)/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   ((z[0]+mu)**2+z[2]**2)**(3/2)-mu*(z[0]-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lamda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)/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   ((z[0]+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lamda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)**2+z[2]**2)**(3/2), z[3],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   -2*z[1]+z[2]-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lamda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*z[2]/((z[0]+mu)**2+z[2]**2)**(3/2)-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   mu*z[2]/((z[0]+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lamda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)**2+z[2]**2)**(3/2)]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t = 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np.linspace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(0, 100, 1001);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s = 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odeint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dz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, [1.2, 0, 0, -1.0494], t)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plt.rc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('text',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usetex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=True)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plt.plot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(s[:,0], s[:,2]); 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plt.xlabel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('$x$')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1800" b="1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</a:rPr>
              <a:t>plt.ylabel</a:t>
            </a:r>
            <a:r>
              <a:rPr lang="en-US" altLang="zh-CN" sz="1800" b="1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</a:rPr>
              <a:t>('$</a:t>
            </a:r>
            <a:r>
              <a:rPr lang="en-US" altLang="zh-CN" sz="1800" b="1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</a:rPr>
              <a:t>y$',rotation</a:t>
            </a:r>
            <a:r>
              <a:rPr lang="en-US" altLang="zh-CN" sz="1800" b="1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</a:rPr>
              <a:t>=0); </a:t>
            </a:r>
            <a:r>
              <a:rPr lang="en-US" altLang="zh-CN" sz="1800" b="1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</a:rPr>
              <a:t>plt.show</a:t>
            </a:r>
            <a:r>
              <a:rPr lang="en-US" altLang="zh-CN" sz="1800" b="1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</a:rPr>
              <a:t>()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8665828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3A7DF435-8052-4C43-BA00-254D7CFC46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16893885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11106616" imgH="5575742" progId="Word.Document.12">
                  <p:embed/>
                </p:oleObj>
              </mc:Choice>
              <mc:Fallback>
                <p:oleObj name="Document" r:id="rId2" imgW="11106616" imgH="557574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3A7DF435-8052-4C43-BA00-254D7CFC468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55480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8555496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11106616" imgH="5484892" progId="Word.Document.12">
                  <p:embed/>
                </p:oleObj>
              </mc:Choice>
              <mc:Fallback>
                <p:oleObj name="Document" r:id="rId2" imgW="11106616" imgH="5484892" progId="Word.Document.12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33DDC69A-BBDC-4DB1-B73E-F2ADF511323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02257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B69EAA9C-9B3D-432B-98C9-EBC9A382CCAB}"/>
              </a:ext>
            </a:extLst>
          </p:cNvPr>
          <p:cNvGrpSpPr/>
          <p:nvPr/>
        </p:nvGrpSpPr>
        <p:grpSpPr>
          <a:xfrm>
            <a:off x="5447752" y="2767268"/>
            <a:ext cx="1420314" cy="1420314"/>
            <a:chOff x="5447752" y="2767268"/>
            <a:chExt cx="1420314" cy="1420314"/>
          </a:xfrm>
        </p:grpSpPr>
        <p:sp>
          <p:nvSpPr>
            <p:cNvPr id="3" name="椭圆 2">
              <a:extLst>
                <a:ext uri="{FF2B5EF4-FFF2-40B4-BE49-F238E27FC236}">
                  <a16:creationId xmlns:a16="http://schemas.microsoft.com/office/drawing/2014/main" id="{FFAC3BD7-040D-470C-BAD9-C6C78BD6FCD6}"/>
                </a:ext>
              </a:extLst>
            </p:cNvPr>
            <p:cNvSpPr/>
            <p:nvPr/>
          </p:nvSpPr>
          <p:spPr>
            <a:xfrm>
              <a:off x="5447752" y="2767268"/>
              <a:ext cx="1420314" cy="1420314"/>
            </a:xfrm>
            <a:prstGeom prst="ellipse">
              <a:avLst/>
            </a:prstGeom>
            <a:solidFill>
              <a:srgbClr val="004CBC">
                <a:alpha val="8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"/>
                <a:ea typeface="思源黑体旧字形 Normal" panose="020B0400000000000000" pitchFamily="34" charset="-128"/>
                <a:sym typeface=""/>
              </a:endParaRPr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C51C7B3C-7A29-43AA-8B6E-D92C8CA3168F}"/>
                </a:ext>
              </a:extLst>
            </p:cNvPr>
            <p:cNvSpPr txBox="1"/>
            <p:nvPr/>
          </p:nvSpPr>
          <p:spPr>
            <a:xfrm>
              <a:off x="5565149" y="3123482"/>
              <a:ext cx="11855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b="1" dirty="0">
                  <a:solidFill>
                    <a:schemeClr val="bg1"/>
                  </a:solidFill>
                  <a:latin typeface=""/>
                  <a:ea typeface="思源黑体旧字形 Normal" panose="020B0400000000000000" pitchFamily="34" charset="-128"/>
                  <a:sym typeface=""/>
                </a:rPr>
                <a:t>8.4</a:t>
              </a:r>
              <a:endParaRPr lang="zh-CN" altLang="en-US" sz="4000" b="1" dirty="0">
                <a:solidFill>
                  <a:schemeClr val="bg1"/>
                </a:solidFill>
                <a:latin typeface=""/>
                <a:ea typeface="思源黑体旧字形 Normal" panose="020B0400000000000000" pitchFamily="34" charset="-128"/>
                <a:sym typeface=""/>
              </a:endParaRPr>
            </a:p>
          </p:txBody>
        </p:sp>
      </p:grpSp>
      <p:sp>
        <p:nvSpPr>
          <p:cNvPr id="5" name="文本框 4">
            <a:extLst>
              <a:ext uri="{FF2B5EF4-FFF2-40B4-BE49-F238E27FC236}">
                <a16:creationId xmlns:a16="http://schemas.microsoft.com/office/drawing/2014/main" id="{5E63E8EF-96FE-40A9-8631-546E6619292C}"/>
              </a:ext>
            </a:extLst>
          </p:cNvPr>
          <p:cNvSpPr txBox="1"/>
          <p:nvPr/>
        </p:nvSpPr>
        <p:spPr>
          <a:xfrm>
            <a:off x="3788935" y="4617348"/>
            <a:ext cx="47379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常微分方程建模实例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  <a:sym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301890240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209D8DA-3BB6-4DEB-9717-F9D1454C404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8.4.1  Malthus</a:t>
            </a:r>
            <a:r>
              <a:rPr lang="zh-CN" altLang="zh-CN" dirty="0"/>
              <a:t>模型</a:t>
            </a:r>
            <a:endParaRPr lang="zh-CN" altLang="en-US" dirty="0"/>
          </a:p>
        </p:txBody>
      </p:sp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074ED04D-869C-40C4-8BBB-47443E6FB13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7114180"/>
              </p:ext>
            </p:extLst>
          </p:nvPr>
        </p:nvGraphicFramePr>
        <p:xfrm>
          <a:off x="642938" y="1625600"/>
          <a:ext cx="11160125" cy="4691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11157352" imgH="4704014" progId="Word.Document.12">
                  <p:embed/>
                </p:oleObj>
              </mc:Choice>
              <mc:Fallback>
                <p:oleObj name="Document" r:id="rId2" imgW="11157352" imgH="4704014" progId="Word.Document.12">
                  <p:embed/>
                  <p:pic>
                    <p:nvPicPr>
                      <p:cNvPr id="6" name="对象 5">
                        <a:extLst>
                          <a:ext uri="{FF2B5EF4-FFF2-40B4-BE49-F238E27FC236}">
                            <a16:creationId xmlns:a16="http://schemas.microsoft.com/office/drawing/2014/main" id="{074ED04D-869C-40C4-8BBB-47443E6FB13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42938" y="1625600"/>
                        <a:ext cx="11160125" cy="46910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27435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3A7DF435-8052-4C43-BA00-254D7CFC46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74096439"/>
              </p:ext>
            </p:extLst>
          </p:nvPr>
        </p:nvGraphicFramePr>
        <p:xfrm>
          <a:off x="541337" y="1518343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11106616" imgH="5484892" progId="Word.Document.12">
                  <p:embed/>
                </p:oleObj>
              </mc:Choice>
              <mc:Fallback>
                <p:oleObj name="Document" r:id="rId2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3A7DF435-8052-4C43-BA00-254D7CFC468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41337" y="1518343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文本占位符 1">
            <a:extLst>
              <a:ext uri="{FF2B5EF4-FFF2-40B4-BE49-F238E27FC236}">
                <a16:creationId xmlns:a16="http://schemas.microsoft.com/office/drawing/2014/main" id="{ED4F5105-30FB-46F0-84F2-C2EF025752F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模型假设</a:t>
            </a:r>
          </a:p>
        </p:txBody>
      </p:sp>
    </p:spTree>
    <p:extLst>
      <p:ext uri="{BB962C8B-B14F-4D97-AF65-F5344CB8AC3E}">
        <p14:creationId xmlns:p14="http://schemas.microsoft.com/office/powerpoint/2010/main" val="3593750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3A7DF435-8052-4C43-BA00-254D7CFC46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44765337"/>
              </p:ext>
            </p:extLst>
          </p:nvPr>
        </p:nvGraphicFramePr>
        <p:xfrm>
          <a:off x="541337" y="1518343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11106616" imgH="5492824" progId="Word.Document.12">
                  <p:embed/>
                </p:oleObj>
              </mc:Choice>
              <mc:Fallback>
                <p:oleObj name="Document" r:id="rId2" imgW="11106616" imgH="5492824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3A7DF435-8052-4C43-BA00-254D7CFC468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41337" y="1518343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文本占位符 1">
            <a:extLst>
              <a:ext uri="{FF2B5EF4-FFF2-40B4-BE49-F238E27FC236}">
                <a16:creationId xmlns:a16="http://schemas.microsoft.com/office/drawing/2014/main" id="{ED4F5105-30FB-46F0-84F2-C2EF025752F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2.</a:t>
            </a:r>
            <a:r>
              <a:rPr lang="zh-CN" altLang="en-US" dirty="0"/>
              <a:t>建模与求解</a:t>
            </a:r>
          </a:p>
        </p:txBody>
      </p:sp>
    </p:spTree>
    <p:extLst>
      <p:ext uri="{BB962C8B-B14F-4D97-AF65-F5344CB8AC3E}">
        <p14:creationId xmlns:p14="http://schemas.microsoft.com/office/powerpoint/2010/main" val="2270755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3A7DF435-8052-4C43-BA00-254D7CFC46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5938250"/>
              </p:ext>
            </p:extLst>
          </p:nvPr>
        </p:nvGraphicFramePr>
        <p:xfrm>
          <a:off x="541338" y="1524000"/>
          <a:ext cx="11109325" cy="548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11106616" imgH="5500755" progId="Word.Document.12">
                  <p:embed/>
                </p:oleObj>
              </mc:Choice>
              <mc:Fallback>
                <p:oleObj name="Document" r:id="rId2" imgW="11106616" imgH="5500755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3A7DF435-8052-4C43-BA00-254D7CFC468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41338" y="1524000"/>
                        <a:ext cx="11109325" cy="548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文本占位符 1">
            <a:extLst>
              <a:ext uri="{FF2B5EF4-FFF2-40B4-BE49-F238E27FC236}">
                <a16:creationId xmlns:a16="http://schemas.microsoft.com/office/drawing/2014/main" id="{ED4F5105-30FB-46F0-84F2-C2EF025752F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3.</a:t>
            </a:r>
            <a:r>
              <a:rPr lang="zh-CN" altLang="en-US" dirty="0"/>
              <a:t>模型评价</a:t>
            </a:r>
          </a:p>
        </p:txBody>
      </p:sp>
    </p:spTree>
    <p:extLst>
      <p:ext uri="{BB962C8B-B14F-4D97-AF65-F5344CB8AC3E}">
        <p14:creationId xmlns:p14="http://schemas.microsoft.com/office/powerpoint/2010/main" val="2591510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3A7DF435-8052-4C43-BA00-254D7CFC46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94779740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11106616" imgH="5484892" progId="Word.Document.12">
                  <p:embed/>
                </p:oleObj>
              </mc:Choice>
              <mc:Fallback>
                <p:oleObj name="Document" r:id="rId2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3A7DF435-8052-4C43-BA00-254D7CFC468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B245AA63-DBD9-4557-A501-29DCE641C81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44768048"/>
              </p:ext>
            </p:extLst>
          </p:nvPr>
        </p:nvGraphicFramePr>
        <p:xfrm>
          <a:off x="709438" y="2941782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11106616" imgH="5492824" progId="Word.Document.12">
                  <p:embed/>
                </p:oleObj>
              </mc:Choice>
              <mc:Fallback>
                <p:oleObj name="Document" r:id="rId4" imgW="11106616" imgH="5492824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3A7DF435-8052-4C43-BA00-254D7CFC468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09438" y="2941782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12263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209D8DA-3BB6-4DEB-9717-F9D1454C404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8.4.2  Logistic</a:t>
            </a:r>
            <a:r>
              <a:rPr lang="zh-CN" altLang="zh-CN" dirty="0"/>
              <a:t>模型</a:t>
            </a:r>
            <a:endParaRPr lang="zh-CN" altLang="en-US" dirty="0"/>
          </a:p>
        </p:txBody>
      </p:sp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074ED04D-869C-40C4-8BBB-47443E6FB13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3901303"/>
              </p:ext>
            </p:extLst>
          </p:nvPr>
        </p:nvGraphicFramePr>
        <p:xfrm>
          <a:off x="642938" y="1625600"/>
          <a:ext cx="11160125" cy="4691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11157352" imgH="4704014" progId="Word.Document.12">
                  <p:embed/>
                </p:oleObj>
              </mc:Choice>
              <mc:Fallback>
                <p:oleObj name="Document" r:id="rId2" imgW="11157352" imgH="4704014" progId="Word.Document.12">
                  <p:embed/>
                  <p:pic>
                    <p:nvPicPr>
                      <p:cNvPr id="6" name="对象 5">
                        <a:extLst>
                          <a:ext uri="{FF2B5EF4-FFF2-40B4-BE49-F238E27FC236}">
                            <a16:creationId xmlns:a16="http://schemas.microsoft.com/office/drawing/2014/main" id="{074ED04D-869C-40C4-8BBB-47443E6FB13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42938" y="1625600"/>
                        <a:ext cx="11160125" cy="46910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40585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3A7DF435-8052-4C43-BA00-254D7CFC46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06944419"/>
              </p:ext>
            </p:extLst>
          </p:nvPr>
        </p:nvGraphicFramePr>
        <p:xfrm>
          <a:off x="541337" y="1389062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11106616" imgH="5484892" progId="Word.Document.12">
                  <p:embed/>
                </p:oleObj>
              </mc:Choice>
              <mc:Fallback>
                <p:oleObj name="Document" r:id="rId2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3A7DF435-8052-4C43-BA00-254D7CFC468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41337" y="1389062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文本占位符 1">
            <a:extLst>
              <a:ext uri="{FF2B5EF4-FFF2-40B4-BE49-F238E27FC236}">
                <a16:creationId xmlns:a16="http://schemas.microsoft.com/office/drawing/2014/main" id="{B6EBD67F-090A-42C2-943F-710C459A856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模型假设</a:t>
            </a:r>
          </a:p>
        </p:txBody>
      </p:sp>
    </p:spTree>
    <p:extLst>
      <p:ext uri="{BB962C8B-B14F-4D97-AF65-F5344CB8AC3E}">
        <p14:creationId xmlns:p14="http://schemas.microsoft.com/office/powerpoint/2010/main" val="2874218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3A7DF435-8052-4C43-BA00-254D7CFC46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01266259"/>
              </p:ext>
            </p:extLst>
          </p:nvPr>
        </p:nvGraphicFramePr>
        <p:xfrm>
          <a:off x="541337" y="1389062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11106616" imgH="5484892" progId="Word.Document.12">
                  <p:embed/>
                </p:oleObj>
              </mc:Choice>
              <mc:Fallback>
                <p:oleObj name="Document" r:id="rId2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3A7DF435-8052-4C43-BA00-254D7CFC468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41337" y="1389062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文本占位符 1">
            <a:extLst>
              <a:ext uri="{FF2B5EF4-FFF2-40B4-BE49-F238E27FC236}">
                <a16:creationId xmlns:a16="http://schemas.microsoft.com/office/drawing/2014/main" id="{B6EBD67F-090A-42C2-943F-710C459A856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2.</a:t>
            </a:r>
            <a:r>
              <a:rPr lang="zh-CN" altLang="en-US" dirty="0"/>
              <a:t>建模与求解</a:t>
            </a:r>
          </a:p>
        </p:txBody>
      </p:sp>
    </p:spTree>
    <p:extLst>
      <p:ext uri="{BB962C8B-B14F-4D97-AF65-F5344CB8AC3E}">
        <p14:creationId xmlns:p14="http://schemas.microsoft.com/office/powerpoint/2010/main" val="1620051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3A7DF435-8052-4C43-BA00-254D7CFC46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07339961"/>
              </p:ext>
            </p:extLst>
          </p:nvPr>
        </p:nvGraphicFramePr>
        <p:xfrm>
          <a:off x="541338" y="1389063"/>
          <a:ext cx="11109325" cy="5468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11106616" imgH="5484892" progId="Word.Document.12">
                  <p:embed/>
                </p:oleObj>
              </mc:Choice>
              <mc:Fallback>
                <p:oleObj name="Document" r:id="rId2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3A7DF435-8052-4C43-BA00-254D7CFC468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41338" y="1389063"/>
                        <a:ext cx="11109325" cy="54689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文本占位符 1">
            <a:extLst>
              <a:ext uri="{FF2B5EF4-FFF2-40B4-BE49-F238E27FC236}">
                <a16:creationId xmlns:a16="http://schemas.microsoft.com/office/drawing/2014/main" id="{B6EBD67F-090A-42C2-943F-710C459A856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3.</a:t>
            </a:r>
            <a:r>
              <a:rPr lang="zh-CN" altLang="en-US" dirty="0"/>
              <a:t>模型检验</a:t>
            </a:r>
          </a:p>
        </p:txBody>
      </p:sp>
    </p:spTree>
    <p:extLst>
      <p:ext uri="{BB962C8B-B14F-4D97-AF65-F5344CB8AC3E}">
        <p14:creationId xmlns:p14="http://schemas.microsoft.com/office/powerpoint/2010/main" val="3690686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1594</TotalTime>
  <Words>3805</Words>
  <Application>Microsoft Office PowerPoint</Application>
  <PresentationFormat>宽屏</PresentationFormat>
  <Paragraphs>321</Paragraphs>
  <Slides>190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190</vt:i4>
      </vt:variant>
    </vt:vector>
  </HeadingPairs>
  <TitlesOfParts>
    <vt:vector size="197" baseType="lpstr">
      <vt:lpstr>等线</vt:lpstr>
      <vt:lpstr>微软雅黑</vt:lpstr>
      <vt:lpstr>Arial</vt:lpstr>
      <vt:lpstr>Calibri</vt:lpstr>
      <vt:lpstr>Times New Roman</vt:lpstr>
      <vt:lpstr>Office 主题</vt:lpstr>
      <vt:lpstr>Document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Wang</dc:creator>
  <cp:lastModifiedBy>孤莱 端木</cp:lastModifiedBy>
  <cp:revision>92</cp:revision>
  <dcterms:created xsi:type="dcterms:W3CDTF">2020-12-25T07:26:00Z</dcterms:created>
  <dcterms:modified xsi:type="dcterms:W3CDTF">2023-09-03T12:09:02Z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2052-11.1.0.10228</vt:lpwstr>
  </property>
</Properties>
</file>